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1" r:id="rId8"/>
    <p:sldId id="264" r:id="rId9"/>
    <p:sldId id="262" r:id="rId10"/>
    <p:sldId id="265" r:id="rId11"/>
    <p:sldId id="266" r:id="rId12"/>
    <p:sldId id="267" r:id="rId13"/>
    <p:sldId id="269" r:id="rId14"/>
    <p:sldId id="268"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FF0E4-142B-104B-B407-51090F5A84FD}" v="78" dt="2021-06-13T02:53:52.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5"/>
    <p:restoredTop sz="95934"/>
  </p:normalViewPr>
  <p:slideViewPr>
    <p:cSldViewPr snapToGrid="0" snapToObjects="1">
      <p:cViewPr varScale="1">
        <p:scale>
          <a:sx n="82" d="100"/>
          <a:sy n="82" d="100"/>
        </p:scale>
        <p:origin x="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B30B2-8508-4329-B565-1BD61074C8ED}"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8765845-37E3-4C35-BFD9-C44B7E5FFEAA}">
      <dgm:prSet/>
      <dgm:spPr/>
      <dgm:t>
        <a:bodyPr/>
        <a:lstStyle/>
        <a:p>
          <a:r>
            <a:rPr lang="en-US"/>
            <a:t>He loved both his sons </a:t>
          </a:r>
        </a:p>
      </dgm:t>
    </dgm:pt>
    <dgm:pt modelId="{3A342278-8A76-4918-9F97-9F2C0B5393D4}" type="parTrans" cxnId="{C5C1703E-B556-4DC8-BA44-C2AB4A2071C7}">
      <dgm:prSet/>
      <dgm:spPr/>
      <dgm:t>
        <a:bodyPr/>
        <a:lstStyle/>
        <a:p>
          <a:endParaRPr lang="en-US"/>
        </a:p>
      </dgm:t>
    </dgm:pt>
    <dgm:pt modelId="{A77AE06B-EE7E-46D5-BC3B-1B699BA0F9B3}" type="sibTrans" cxnId="{C5C1703E-B556-4DC8-BA44-C2AB4A2071C7}">
      <dgm:prSet/>
      <dgm:spPr/>
      <dgm:t>
        <a:bodyPr/>
        <a:lstStyle/>
        <a:p>
          <a:endParaRPr lang="en-US"/>
        </a:p>
      </dgm:t>
    </dgm:pt>
    <dgm:pt modelId="{4F55A9FB-6863-43EE-833E-BDB4D7115D7C}">
      <dgm:prSet/>
      <dgm:spPr/>
      <dgm:t>
        <a:bodyPr/>
        <a:lstStyle/>
        <a:p>
          <a:r>
            <a:rPr lang="en-US"/>
            <a:t>Pleaded with him to come join the celebration </a:t>
          </a:r>
        </a:p>
      </dgm:t>
    </dgm:pt>
    <dgm:pt modelId="{D6CCC0AE-6644-4D5F-9B2A-CF25FE2B4872}" type="parTrans" cxnId="{9DC7823F-F618-4A0B-961B-4ACB596CA5DB}">
      <dgm:prSet/>
      <dgm:spPr/>
      <dgm:t>
        <a:bodyPr/>
        <a:lstStyle/>
        <a:p>
          <a:endParaRPr lang="en-US"/>
        </a:p>
      </dgm:t>
    </dgm:pt>
    <dgm:pt modelId="{EA17A4DD-0FB7-4367-B718-611084F21281}" type="sibTrans" cxnId="{9DC7823F-F618-4A0B-961B-4ACB596CA5DB}">
      <dgm:prSet/>
      <dgm:spPr/>
      <dgm:t>
        <a:bodyPr/>
        <a:lstStyle/>
        <a:p>
          <a:endParaRPr lang="en-US"/>
        </a:p>
      </dgm:t>
    </dgm:pt>
    <dgm:pt modelId="{2E7871A2-BCF7-4ABF-AEF8-7EC918DE7932}">
      <dgm:prSet/>
      <dgm:spPr/>
      <dgm:t>
        <a:bodyPr/>
        <a:lstStyle/>
        <a:p>
          <a:r>
            <a:rPr lang="en-US"/>
            <a:t>He reached out to the elder son the same way he reached out to the prodigal son</a:t>
          </a:r>
        </a:p>
      </dgm:t>
    </dgm:pt>
    <dgm:pt modelId="{FA9FD2CE-2B53-4FF5-A521-81A26CF31E05}" type="parTrans" cxnId="{5BCB39CB-FDAD-4FAC-8F06-499D7985B7AB}">
      <dgm:prSet/>
      <dgm:spPr/>
      <dgm:t>
        <a:bodyPr/>
        <a:lstStyle/>
        <a:p>
          <a:endParaRPr lang="en-US"/>
        </a:p>
      </dgm:t>
    </dgm:pt>
    <dgm:pt modelId="{95108C6D-264E-4AE8-AE64-B471950BC691}" type="sibTrans" cxnId="{5BCB39CB-FDAD-4FAC-8F06-499D7985B7AB}">
      <dgm:prSet/>
      <dgm:spPr/>
      <dgm:t>
        <a:bodyPr/>
        <a:lstStyle/>
        <a:p>
          <a:endParaRPr lang="en-US"/>
        </a:p>
      </dgm:t>
    </dgm:pt>
    <dgm:pt modelId="{45353545-C5E8-A74A-93E5-07F7D8E8AD4E}" type="pres">
      <dgm:prSet presAssocID="{799B30B2-8508-4329-B565-1BD61074C8ED}" presName="hierChild1" presStyleCnt="0">
        <dgm:presLayoutVars>
          <dgm:chPref val="1"/>
          <dgm:dir/>
          <dgm:animOne val="branch"/>
          <dgm:animLvl val="lvl"/>
          <dgm:resizeHandles/>
        </dgm:presLayoutVars>
      </dgm:prSet>
      <dgm:spPr/>
      <dgm:t>
        <a:bodyPr/>
        <a:lstStyle/>
        <a:p>
          <a:endParaRPr lang="en-US"/>
        </a:p>
      </dgm:t>
    </dgm:pt>
    <dgm:pt modelId="{55A2FEBE-9DA3-F344-AA5C-8A601007C516}" type="pres">
      <dgm:prSet presAssocID="{78765845-37E3-4C35-BFD9-C44B7E5FFEAA}" presName="hierRoot1" presStyleCnt="0"/>
      <dgm:spPr/>
    </dgm:pt>
    <dgm:pt modelId="{C9D9472F-CB16-AF4F-8336-085997F9B4B3}" type="pres">
      <dgm:prSet presAssocID="{78765845-37E3-4C35-BFD9-C44B7E5FFEAA}" presName="composite" presStyleCnt="0"/>
      <dgm:spPr/>
    </dgm:pt>
    <dgm:pt modelId="{93A89E9F-BFFD-7343-BA47-B48B9A4A2925}" type="pres">
      <dgm:prSet presAssocID="{78765845-37E3-4C35-BFD9-C44B7E5FFEAA}" presName="background" presStyleLbl="node0" presStyleIdx="0" presStyleCnt="3"/>
      <dgm:spPr/>
    </dgm:pt>
    <dgm:pt modelId="{8BC94A52-E139-3445-8F32-CDEC15CA5519}" type="pres">
      <dgm:prSet presAssocID="{78765845-37E3-4C35-BFD9-C44B7E5FFEAA}" presName="text" presStyleLbl="fgAcc0" presStyleIdx="0" presStyleCnt="3">
        <dgm:presLayoutVars>
          <dgm:chPref val="3"/>
        </dgm:presLayoutVars>
      </dgm:prSet>
      <dgm:spPr/>
      <dgm:t>
        <a:bodyPr/>
        <a:lstStyle/>
        <a:p>
          <a:endParaRPr lang="en-US"/>
        </a:p>
      </dgm:t>
    </dgm:pt>
    <dgm:pt modelId="{7EF51967-A85A-FC4E-AE03-1083BFAF345D}" type="pres">
      <dgm:prSet presAssocID="{78765845-37E3-4C35-BFD9-C44B7E5FFEAA}" presName="hierChild2" presStyleCnt="0"/>
      <dgm:spPr/>
    </dgm:pt>
    <dgm:pt modelId="{4C658EF0-7B7F-9740-8F91-59104FE0BFA7}" type="pres">
      <dgm:prSet presAssocID="{4F55A9FB-6863-43EE-833E-BDB4D7115D7C}" presName="hierRoot1" presStyleCnt="0"/>
      <dgm:spPr/>
    </dgm:pt>
    <dgm:pt modelId="{AC07C99C-742B-0549-B622-49FA049F61DA}" type="pres">
      <dgm:prSet presAssocID="{4F55A9FB-6863-43EE-833E-BDB4D7115D7C}" presName="composite" presStyleCnt="0"/>
      <dgm:spPr/>
    </dgm:pt>
    <dgm:pt modelId="{A5D585CD-351D-9C43-9E46-2A946A517139}" type="pres">
      <dgm:prSet presAssocID="{4F55A9FB-6863-43EE-833E-BDB4D7115D7C}" presName="background" presStyleLbl="node0" presStyleIdx="1" presStyleCnt="3"/>
      <dgm:spPr/>
    </dgm:pt>
    <dgm:pt modelId="{D1C63EC7-F62F-B34E-9228-29DED9723D43}" type="pres">
      <dgm:prSet presAssocID="{4F55A9FB-6863-43EE-833E-BDB4D7115D7C}" presName="text" presStyleLbl="fgAcc0" presStyleIdx="1" presStyleCnt="3">
        <dgm:presLayoutVars>
          <dgm:chPref val="3"/>
        </dgm:presLayoutVars>
      </dgm:prSet>
      <dgm:spPr/>
      <dgm:t>
        <a:bodyPr/>
        <a:lstStyle/>
        <a:p>
          <a:endParaRPr lang="en-US"/>
        </a:p>
      </dgm:t>
    </dgm:pt>
    <dgm:pt modelId="{7778B3E6-6CE4-7444-9E95-613BB6287B11}" type="pres">
      <dgm:prSet presAssocID="{4F55A9FB-6863-43EE-833E-BDB4D7115D7C}" presName="hierChild2" presStyleCnt="0"/>
      <dgm:spPr/>
    </dgm:pt>
    <dgm:pt modelId="{91D76502-6CC0-8D46-8937-F4072B705222}" type="pres">
      <dgm:prSet presAssocID="{2E7871A2-BCF7-4ABF-AEF8-7EC918DE7932}" presName="hierRoot1" presStyleCnt="0"/>
      <dgm:spPr/>
    </dgm:pt>
    <dgm:pt modelId="{F8D0AFBB-0719-5D4F-8691-F8D07FB1D28B}" type="pres">
      <dgm:prSet presAssocID="{2E7871A2-BCF7-4ABF-AEF8-7EC918DE7932}" presName="composite" presStyleCnt="0"/>
      <dgm:spPr/>
    </dgm:pt>
    <dgm:pt modelId="{4459DB87-2FF6-4A42-82D4-FB750588AEF8}" type="pres">
      <dgm:prSet presAssocID="{2E7871A2-BCF7-4ABF-AEF8-7EC918DE7932}" presName="background" presStyleLbl="node0" presStyleIdx="2" presStyleCnt="3"/>
      <dgm:spPr/>
    </dgm:pt>
    <dgm:pt modelId="{ABEA0154-DA11-F34C-8DE0-5BFA5F165BC5}" type="pres">
      <dgm:prSet presAssocID="{2E7871A2-BCF7-4ABF-AEF8-7EC918DE7932}" presName="text" presStyleLbl="fgAcc0" presStyleIdx="2" presStyleCnt="3">
        <dgm:presLayoutVars>
          <dgm:chPref val="3"/>
        </dgm:presLayoutVars>
      </dgm:prSet>
      <dgm:spPr/>
      <dgm:t>
        <a:bodyPr/>
        <a:lstStyle/>
        <a:p>
          <a:endParaRPr lang="en-US"/>
        </a:p>
      </dgm:t>
    </dgm:pt>
    <dgm:pt modelId="{92661F5F-E147-B14F-AECB-F919B098F490}" type="pres">
      <dgm:prSet presAssocID="{2E7871A2-BCF7-4ABF-AEF8-7EC918DE7932}" presName="hierChild2" presStyleCnt="0"/>
      <dgm:spPr/>
    </dgm:pt>
  </dgm:ptLst>
  <dgm:cxnLst>
    <dgm:cxn modelId="{5BCB39CB-FDAD-4FAC-8F06-499D7985B7AB}" srcId="{799B30B2-8508-4329-B565-1BD61074C8ED}" destId="{2E7871A2-BCF7-4ABF-AEF8-7EC918DE7932}" srcOrd="2" destOrd="0" parTransId="{FA9FD2CE-2B53-4FF5-A521-81A26CF31E05}" sibTransId="{95108C6D-264E-4AE8-AE64-B471950BC691}"/>
    <dgm:cxn modelId="{3D2E8DAA-847A-7D45-AE32-FB3CC4A4631A}" type="presOf" srcId="{2E7871A2-BCF7-4ABF-AEF8-7EC918DE7932}" destId="{ABEA0154-DA11-F34C-8DE0-5BFA5F165BC5}" srcOrd="0" destOrd="0" presId="urn:microsoft.com/office/officeart/2005/8/layout/hierarchy1"/>
    <dgm:cxn modelId="{277C2727-DE58-9D40-8385-F1BD8B016437}" type="presOf" srcId="{799B30B2-8508-4329-B565-1BD61074C8ED}" destId="{45353545-C5E8-A74A-93E5-07F7D8E8AD4E}" srcOrd="0" destOrd="0" presId="urn:microsoft.com/office/officeart/2005/8/layout/hierarchy1"/>
    <dgm:cxn modelId="{80C86464-80C9-CE45-AA00-682935687A0C}" type="presOf" srcId="{78765845-37E3-4C35-BFD9-C44B7E5FFEAA}" destId="{8BC94A52-E139-3445-8F32-CDEC15CA5519}" srcOrd="0" destOrd="0" presId="urn:microsoft.com/office/officeart/2005/8/layout/hierarchy1"/>
    <dgm:cxn modelId="{C5C1703E-B556-4DC8-BA44-C2AB4A2071C7}" srcId="{799B30B2-8508-4329-B565-1BD61074C8ED}" destId="{78765845-37E3-4C35-BFD9-C44B7E5FFEAA}" srcOrd="0" destOrd="0" parTransId="{3A342278-8A76-4918-9F97-9F2C0B5393D4}" sibTransId="{A77AE06B-EE7E-46D5-BC3B-1B699BA0F9B3}"/>
    <dgm:cxn modelId="{9DC7823F-F618-4A0B-961B-4ACB596CA5DB}" srcId="{799B30B2-8508-4329-B565-1BD61074C8ED}" destId="{4F55A9FB-6863-43EE-833E-BDB4D7115D7C}" srcOrd="1" destOrd="0" parTransId="{D6CCC0AE-6644-4D5F-9B2A-CF25FE2B4872}" sibTransId="{EA17A4DD-0FB7-4367-B718-611084F21281}"/>
    <dgm:cxn modelId="{EE42CBE9-E14E-D141-A9C9-82B31E555BC2}" type="presOf" srcId="{4F55A9FB-6863-43EE-833E-BDB4D7115D7C}" destId="{D1C63EC7-F62F-B34E-9228-29DED9723D43}" srcOrd="0" destOrd="0" presId="urn:microsoft.com/office/officeart/2005/8/layout/hierarchy1"/>
    <dgm:cxn modelId="{3DD1B869-F517-3447-8B90-5799440EB5CE}" type="presParOf" srcId="{45353545-C5E8-A74A-93E5-07F7D8E8AD4E}" destId="{55A2FEBE-9DA3-F344-AA5C-8A601007C516}" srcOrd="0" destOrd="0" presId="urn:microsoft.com/office/officeart/2005/8/layout/hierarchy1"/>
    <dgm:cxn modelId="{11C02626-0F24-BA40-B08B-E61E79E7EBA1}" type="presParOf" srcId="{55A2FEBE-9DA3-F344-AA5C-8A601007C516}" destId="{C9D9472F-CB16-AF4F-8336-085997F9B4B3}" srcOrd="0" destOrd="0" presId="urn:microsoft.com/office/officeart/2005/8/layout/hierarchy1"/>
    <dgm:cxn modelId="{87294488-A682-944E-8EFD-C31A1157D76A}" type="presParOf" srcId="{C9D9472F-CB16-AF4F-8336-085997F9B4B3}" destId="{93A89E9F-BFFD-7343-BA47-B48B9A4A2925}" srcOrd="0" destOrd="0" presId="urn:microsoft.com/office/officeart/2005/8/layout/hierarchy1"/>
    <dgm:cxn modelId="{405889B9-C9E7-934A-A6DD-068C605F2061}" type="presParOf" srcId="{C9D9472F-CB16-AF4F-8336-085997F9B4B3}" destId="{8BC94A52-E139-3445-8F32-CDEC15CA5519}" srcOrd="1" destOrd="0" presId="urn:microsoft.com/office/officeart/2005/8/layout/hierarchy1"/>
    <dgm:cxn modelId="{7091C48E-6ADF-DA41-BDBF-AFE7C9B8B52C}" type="presParOf" srcId="{55A2FEBE-9DA3-F344-AA5C-8A601007C516}" destId="{7EF51967-A85A-FC4E-AE03-1083BFAF345D}" srcOrd="1" destOrd="0" presId="urn:microsoft.com/office/officeart/2005/8/layout/hierarchy1"/>
    <dgm:cxn modelId="{9EEDD753-ABE8-A845-81AC-AF2ADC0D096E}" type="presParOf" srcId="{45353545-C5E8-A74A-93E5-07F7D8E8AD4E}" destId="{4C658EF0-7B7F-9740-8F91-59104FE0BFA7}" srcOrd="1" destOrd="0" presId="urn:microsoft.com/office/officeart/2005/8/layout/hierarchy1"/>
    <dgm:cxn modelId="{8D983EBB-1B3F-EB44-8FD5-A07D2953D715}" type="presParOf" srcId="{4C658EF0-7B7F-9740-8F91-59104FE0BFA7}" destId="{AC07C99C-742B-0549-B622-49FA049F61DA}" srcOrd="0" destOrd="0" presId="urn:microsoft.com/office/officeart/2005/8/layout/hierarchy1"/>
    <dgm:cxn modelId="{A5E7ED8C-A256-FD4B-A1B3-A1127B66C05D}" type="presParOf" srcId="{AC07C99C-742B-0549-B622-49FA049F61DA}" destId="{A5D585CD-351D-9C43-9E46-2A946A517139}" srcOrd="0" destOrd="0" presId="urn:microsoft.com/office/officeart/2005/8/layout/hierarchy1"/>
    <dgm:cxn modelId="{8EC4C9B0-5CB7-4E48-8C20-40ECB6EDF269}" type="presParOf" srcId="{AC07C99C-742B-0549-B622-49FA049F61DA}" destId="{D1C63EC7-F62F-B34E-9228-29DED9723D43}" srcOrd="1" destOrd="0" presId="urn:microsoft.com/office/officeart/2005/8/layout/hierarchy1"/>
    <dgm:cxn modelId="{47DE7F37-4284-A349-B138-73A0030DCA3A}" type="presParOf" srcId="{4C658EF0-7B7F-9740-8F91-59104FE0BFA7}" destId="{7778B3E6-6CE4-7444-9E95-613BB6287B11}" srcOrd="1" destOrd="0" presId="urn:microsoft.com/office/officeart/2005/8/layout/hierarchy1"/>
    <dgm:cxn modelId="{CCF2BC0E-C886-904C-B015-43EEE2913537}" type="presParOf" srcId="{45353545-C5E8-A74A-93E5-07F7D8E8AD4E}" destId="{91D76502-6CC0-8D46-8937-F4072B705222}" srcOrd="2" destOrd="0" presId="urn:microsoft.com/office/officeart/2005/8/layout/hierarchy1"/>
    <dgm:cxn modelId="{0EE3CF99-7016-734F-922C-190D5ABD3187}" type="presParOf" srcId="{91D76502-6CC0-8D46-8937-F4072B705222}" destId="{F8D0AFBB-0719-5D4F-8691-F8D07FB1D28B}" srcOrd="0" destOrd="0" presId="urn:microsoft.com/office/officeart/2005/8/layout/hierarchy1"/>
    <dgm:cxn modelId="{9D96778D-C409-DF40-AFFE-0D2D650B0E53}" type="presParOf" srcId="{F8D0AFBB-0719-5D4F-8691-F8D07FB1D28B}" destId="{4459DB87-2FF6-4A42-82D4-FB750588AEF8}" srcOrd="0" destOrd="0" presId="urn:microsoft.com/office/officeart/2005/8/layout/hierarchy1"/>
    <dgm:cxn modelId="{09AE20EB-F1D4-FC4C-A391-B55AED230021}" type="presParOf" srcId="{F8D0AFBB-0719-5D4F-8691-F8D07FB1D28B}" destId="{ABEA0154-DA11-F34C-8DE0-5BFA5F165BC5}" srcOrd="1" destOrd="0" presId="urn:microsoft.com/office/officeart/2005/8/layout/hierarchy1"/>
    <dgm:cxn modelId="{5D1E30F3-AC4F-244C-9C9B-10C7060F1D8A}" type="presParOf" srcId="{91D76502-6CC0-8D46-8937-F4072B705222}" destId="{92661F5F-E147-B14F-AECB-F919B098F4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69E94-7711-4ADD-A9A6-87BA2BFA961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610F455-ACE1-4FB3-9E33-8349878A6262}">
      <dgm:prSet/>
      <dgm:spPr/>
      <dgm:t>
        <a:bodyPr/>
        <a:lstStyle/>
        <a:p>
          <a:r>
            <a:rPr lang="en-US"/>
            <a:t>“Look! For so many years I have been serving you..” </a:t>
          </a:r>
        </a:p>
      </dgm:t>
    </dgm:pt>
    <dgm:pt modelId="{9BFE5341-2E58-4FA0-AF4B-FE0675885B3C}" type="parTrans" cxnId="{AC6B2CF7-4DB7-4975-B9A8-BF0C3AD93F8D}">
      <dgm:prSet/>
      <dgm:spPr/>
      <dgm:t>
        <a:bodyPr/>
        <a:lstStyle/>
        <a:p>
          <a:endParaRPr lang="en-US"/>
        </a:p>
      </dgm:t>
    </dgm:pt>
    <dgm:pt modelId="{32F90891-ED2F-4D74-9F50-FF73E484A479}" type="sibTrans" cxnId="{AC6B2CF7-4DB7-4975-B9A8-BF0C3AD93F8D}">
      <dgm:prSet/>
      <dgm:spPr/>
      <dgm:t>
        <a:bodyPr/>
        <a:lstStyle/>
        <a:p>
          <a:endParaRPr lang="en-US"/>
        </a:p>
      </dgm:t>
    </dgm:pt>
    <dgm:pt modelId="{E99DC99E-AE65-45A3-A6DC-9A6618F80ABE}">
      <dgm:prSet/>
      <dgm:spPr/>
      <dgm:t>
        <a:bodyPr/>
        <a:lstStyle/>
        <a:p>
          <a:r>
            <a:rPr lang="en-US"/>
            <a:t>The first word shows his attitude</a:t>
          </a:r>
        </a:p>
      </dgm:t>
    </dgm:pt>
    <dgm:pt modelId="{34F21759-34C5-403A-A509-8755C2A32E86}" type="parTrans" cxnId="{E1776A7F-71FB-47D0-819D-62EC998C591D}">
      <dgm:prSet/>
      <dgm:spPr/>
      <dgm:t>
        <a:bodyPr/>
        <a:lstStyle/>
        <a:p>
          <a:endParaRPr lang="en-US"/>
        </a:p>
      </dgm:t>
    </dgm:pt>
    <dgm:pt modelId="{FF911842-BDD0-4441-8F83-E81399A20306}" type="sibTrans" cxnId="{E1776A7F-71FB-47D0-819D-62EC998C591D}">
      <dgm:prSet/>
      <dgm:spPr/>
      <dgm:t>
        <a:bodyPr/>
        <a:lstStyle/>
        <a:p>
          <a:endParaRPr lang="en-US"/>
        </a:p>
      </dgm:t>
    </dgm:pt>
    <dgm:pt modelId="{9934A0B0-275D-4BD6-9F1A-85A4A82415A7}">
      <dgm:prSet/>
      <dgm:spPr/>
      <dgm:t>
        <a:bodyPr/>
        <a:lstStyle/>
        <a:p>
          <a:r>
            <a:rPr lang="en-US"/>
            <a:t>The prodigal said, “Father” </a:t>
          </a:r>
        </a:p>
      </dgm:t>
    </dgm:pt>
    <dgm:pt modelId="{0A287A76-EB52-4EFA-B889-CE9D140CA627}" type="parTrans" cxnId="{B639D9DC-1A7A-4868-8DDE-93C8FC5B6F88}">
      <dgm:prSet/>
      <dgm:spPr/>
      <dgm:t>
        <a:bodyPr/>
        <a:lstStyle/>
        <a:p>
          <a:endParaRPr lang="en-US"/>
        </a:p>
      </dgm:t>
    </dgm:pt>
    <dgm:pt modelId="{4B799461-531B-4F83-8B83-B198E6083B1A}" type="sibTrans" cxnId="{B639D9DC-1A7A-4868-8DDE-93C8FC5B6F88}">
      <dgm:prSet/>
      <dgm:spPr/>
      <dgm:t>
        <a:bodyPr/>
        <a:lstStyle/>
        <a:p>
          <a:endParaRPr lang="en-US"/>
        </a:p>
      </dgm:t>
    </dgm:pt>
    <dgm:pt modelId="{BF2CA1CF-3D9B-43E7-8DD0-1EEFC5053801}">
      <dgm:prSet/>
      <dgm:spPr/>
      <dgm:t>
        <a:bodyPr/>
        <a:lstStyle/>
        <a:p>
          <a:r>
            <a:rPr lang="en-US"/>
            <a:t>The elder son said, “Look”</a:t>
          </a:r>
        </a:p>
      </dgm:t>
    </dgm:pt>
    <dgm:pt modelId="{B8E7A0A8-79ED-4AE1-88A1-BF89E7ECC263}" type="parTrans" cxnId="{16B21CBD-AE24-48A0-A13A-F4A20964D37E}">
      <dgm:prSet/>
      <dgm:spPr/>
      <dgm:t>
        <a:bodyPr/>
        <a:lstStyle/>
        <a:p>
          <a:endParaRPr lang="en-US"/>
        </a:p>
      </dgm:t>
    </dgm:pt>
    <dgm:pt modelId="{8ABC5A8F-9D6E-4101-B0E3-01944DD646CA}" type="sibTrans" cxnId="{16B21CBD-AE24-48A0-A13A-F4A20964D37E}">
      <dgm:prSet/>
      <dgm:spPr/>
      <dgm:t>
        <a:bodyPr/>
        <a:lstStyle/>
        <a:p>
          <a:endParaRPr lang="en-US"/>
        </a:p>
      </dgm:t>
    </dgm:pt>
    <dgm:pt modelId="{E85CFFA6-BA9A-4C7A-B406-AFA29C2DD72A}">
      <dgm:prSet/>
      <dgm:spPr/>
      <dgm:t>
        <a:bodyPr/>
        <a:lstStyle/>
        <a:p>
          <a:r>
            <a:rPr lang="en-US"/>
            <a:t>Serve is translated slave</a:t>
          </a:r>
        </a:p>
      </dgm:t>
    </dgm:pt>
    <dgm:pt modelId="{10787BCD-046E-4AB2-B994-C9369E97EF9A}" type="parTrans" cxnId="{E0391BF3-1F22-4769-BED1-5E517E1D265F}">
      <dgm:prSet/>
      <dgm:spPr/>
      <dgm:t>
        <a:bodyPr/>
        <a:lstStyle/>
        <a:p>
          <a:endParaRPr lang="en-US"/>
        </a:p>
      </dgm:t>
    </dgm:pt>
    <dgm:pt modelId="{B6059F7D-8BF5-404D-8F44-B527716DCCC2}" type="sibTrans" cxnId="{E0391BF3-1F22-4769-BED1-5E517E1D265F}">
      <dgm:prSet/>
      <dgm:spPr/>
      <dgm:t>
        <a:bodyPr/>
        <a:lstStyle/>
        <a:p>
          <a:endParaRPr lang="en-US"/>
        </a:p>
      </dgm:t>
    </dgm:pt>
    <dgm:pt modelId="{248EA51D-5DB5-49DA-948C-8C47FBC7B773}">
      <dgm:prSet/>
      <dgm:spPr/>
      <dgm:t>
        <a:bodyPr/>
        <a:lstStyle/>
        <a:p>
          <a:r>
            <a:rPr lang="en-US"/>
            <a:t>Everything he did was under compulsion, not willfully</a:t>
          </a:r>
        </a:p>
      </dgm:t>
    </dgm:pt>
    <dgm:pt modelId="{7BC421AA-D17C-4180-9C3B-E998EF488593}" type="parTrans" cxnId="{B1A38681-6B62-4055-B69A-CBC120F62F84}">
      <dgm:prSet/>
      <dgm:spPr/>
      <dgm:t>
        <a:bodyPr/>
        <a:lstStyle/>
        <a:p>
          <a:endParaRPr lang="en-US"/>
        </a:p>
      </dgm:t>
    </dgm:pt>
    <dgm:pt modelId="{AEB53118-48EA-4A86-B970-410197E00974}" type="sibTrans" cxnId="{B1A38681-6B62-4055-B69A-CBC120F62F84}">
      <dgm:prSet/>
      <dgm:spPr/>
      <dgm:t>
        <a:bodyPr/>
        <a:lstStyle/>
        <a:p>
          <a:endParaRPr lang="en-US"/>
        </a:p>
      </dgm:t>
    </dgm:pt>
    <dgm:pt modelId="{C423146D-4680-4DBC-AF92-D9282C7A6B41}">
      <dgm:prSet/>
      <dgm:spPr/>
      <dgm:t>
        <a:bodyPr/>
        <a:lstStyle/>
        <a:p>
          <a:r>
            <a:rPr lang="en-US" dirty="0"/>
            <a:t>Implies the Father should seek forgiveness from him</a:t>
          </a:r>
        </a:p>
      </dgm:t>
    </dgm:pt>
    <dgm:pt modelId="{6B6596E0-CE56-44E5-B26E-D10E09A587DB}" type="parTrans" cxnId="{AC2F3A07-A64C-409C-AEEE-2BFE45B719CD}">
      <dgm:prSet/>
      <dgm:spPr/>
      <dgm:t>
        <a:bodyPr/>
        <a:lstStyle/>
        <a:p>
          <a:endParaRPr lang="en-US"/>
        </a:p>
      </dgm:t>
    </dgm:pt>
    <dgm:pt modelId="{A1DC9812-9381-4BFC-84CA-008D31EB6B63}" type="sibTrans" cxnId="{AC2F3A07-A64C-409C-AEEE-2BFE45B719CD}">
      <dgm:prSet/>
      <dgm:spPr/>
      <dgm:t>
        <a:bodyPr/>
        <a:lstStyle/>
        <a:p>
          <a:endParaRPr lang="en-US"/>
        </a:p>
      </dgm:t>
    </dgm:pt>
    <dgm:pt modelId="{B0B763EF-5367-2542-AEE5-F8DFC76A1C58}" type="pres">
      <dgm:prSet presAssocID="{D6369E94-7711-4ADD-A9A6-87BA2BFA9616}" presName="linear" presStyleCnt="0">
        <dgm:presLayoutVars>
          <dgm:dir/>
          <dgm:animLvl val="lvl"/>
          <dgm:resizeHandles val="exact"/>
        </dgm:presLayoutVars>
      </dgm:prSet>
      <dgm:spPr/>
      <dgm:t>
        <a:bodyPr/>
        <a:lstStyle/>
        <a:p>
          <a:endParaRPr lang="en-US"/>
        </a:p>
      </dgm:t>
    </dgm:pt>
    <dgm:pt modelId="{5BD11DA1-BBC5-F44E-96E7-3858AEF01E96}" type="pres">
      <dgm:prSet presAssocID="{5610F455-ACE1-4FB3-9E33-8349878A6262}" presName="parentLin" presStyleCnt="0"/>
      <dgm:spPr/>
    </dgm:pt>
    <dgm:pt modelId="{6E4C32F8-DD1B-FD4B-AB4F-AB3A3185048F}" type="pres">
      <dgm:prSet presAssocID="{5610F455-ACE1-4FB3-9E33-8349878A6262}" presName="parentLeftMargin" presStyleLbl="node1" presStyleIdx="0" presStyleCnt="4"/>
      <dgm:spPr/>
      <dgm:t>
        <a:bodyPr/>
        <a:lstStyle/>
        <a:p>
          <a:endParaRPr lang="en-US"/>
        </a:p>
      </dgm:t>
    </dgm:pt>
    <dgm:pt modelId="{8D3E498F-79DE-E144-B6E8-D3E17B43DBCF}" type="pres">
      <dgm:prSet presAssocID="{5610F455-ACE1-4FB3-9E33-8349878A6262}" presName="parentText" presStyleLbl="node1" presStyleIdx="0" presStyleCnt="4">
        <dgm:presLayoutVars>
          <dgm:chMax val="0"/>
          <dgm:bulletEnabled val="1"/>
        </dgm:presLayoutVars>
      </dgm:prSet>
      <dgm:spPr/>
      <dgm:t>
        <a:bodyPr/>
        <a:lstStyle/>
        <a:p>
          <a:endParaRPr lang="en-US"/>
        </a:p>
      </dgm:t>
    </dgm:pt>
    <dgm:pt modelId="{627E6F8A-960E-F84B-AC76-63117FACC530}" type="pres">
      <dgm:prSet presAssocID="{5610F455-ACE1-4FB3-9E33-8349878A6262}" presName="negativeSpace" presStyleCnt="0"/>
      <dgm:spPr/>
    </dgm:pt>
    <dgm:pt modelId="{4F42A510-6E9D-2946-A761-73C2CE49DC13}" type="pres">
      <dgm:prSet presAssocID="{5610F455-ACE1-4FB3-9E33-8349878A6262}" presName="childText" presStyleLbl="conFgAcc1" presStyleIdx="0" presStyleCnt="4">
        <dgm:presLayoutVars>
          <dgm:bulletEnabled val="1"/>
        </dgm:presLayoutVars>
      </dgm:prSet>
      <dgm:spPr/>
    </dgm:pt>
    <dgm:pt modelId="{61073C8B-4427-9B47-A900-D75CCEED6406}" type="pres">
      <dgm:prSet presAssocID="{32F90891-ED2F-4D74-9F50-FF73E484A479}" presName="spaceBetweenRectangles" presStyleCnt="0"/>
      <dgm:spPr/>
    </dgm:pt>
    <dgm:pt modelId="{57D030C3-82E6-7440-8C68-5C798F9F4D72}" type="pres">
      <dgm:prSet presAssocID="{E99DC99E-AE65-45A3-A6DC-9A6618F80ABE}" presName="parentLin" presStyleCnt="0"/>
      <dgm:spPr/>
    </dgm:pt>
    <dgm:pt modelId="{A2283928-3BEE-EA4C-8FDD-6EE3D1A19EA1}" type="pres">
      <dgm:prSet presAssocID="{E99DC99E-AE65-45A3-A6DC-9A6618F80ABE}" presName="parentLeftMargin" presStyleLbl="node1" presStyleIdx="0" presStyleCnt="4"/>
      <dgm:spPr/>
      <dgm:t>
        <a:bodyPr/>
        <a:lstStyle/>
        <a:p>
          <a:endParaRPr lang="en-US"/>
        </a:p>
      </dgm:t>
    </dgm:pt>
    <dgm:pt modelId="{6EC16D84-7E10-7F46-9A90-5C67C5AEF0C7}" type="pres">
      <dgm:prSet presAssocID="{E99DC99E-AE65-45A3-A6DC-9A6618F80ABE}" presName="parentText" presStyleLbl="node1" presStyleIdx="1" presStyleCnt="4">
        <dgm:presLayoutVars>
          <dgm:chMax val="0"/>
          <dgm:bulletEnabled val="1"/>
        </dgm:presLayoutVars>
      </dgm:prSet>
      <dgm:spPr/>
      <dgm:t>
        <a:bodyPr/>
        <a:lstStyle/>
        <a:p>
          <a:endParaRPr lang="en-US"/>
        </a:p>
      </dgm:t>
    </dgm:pt>
    <dgm:pt modelId="{7BC19EA5-EC1C-6247-BA51-254FE7C22D9B}" type="pres">
      <dgm:prSet presAssocID="{E99DC99E-AE65-45A3-A6DC-9A6618F80ABE}" presName="negativeSpace" presStyleCnt="0"/>
      <dgm:spPr/>
    </dgm:pt>
    <dgm:pt modelId="{8B64FDD4-3E50-EA46-87A7-75A7570912C5}" type="pres">
      <dgm:prSet presAssocID="{E99DC99E-AE65-45A3-A6DC-9A6618F80ABE}" presName="childText" presStyleLbl="conFgAcc1" presStyleIdx="1" presStyleCnt="4">
        <dgm:presLayoutVars>
          <dgm:bulletEnabled val="1"/>
        </dgm:presLayoutVars>
      </dgm:prSet>
      <dgm:spPr/>
      <dgm:t>
        <a:bodyPr/>
        <a:lstStyle/>
        <a:p>
          <a:endParaRPr lang="en-US"/>
        </a:p>
      </dgm:t>
    </dgm:pt>
    <dgm:pt modelId="{FA4837CF-5F40-EF4B-933B-5879F8F55F4A}" type="pres">
      <dgm:prSet presAssocID="{FF911842-BDD0-4441-8F83-E81399A20306}" presName="spaceBetweenRectangles" presStyleCnt="0"/>
      <dgm:spPr/>
    </dgm:pt>
    <dgm:pt modelId="{20D907C7-8B63-3841-9D89-8196B62753DA}" type="pres">
      <dgm:prSet presAssocID="{E85CFFA6-BA9A-4C7A-B406-AFA29C2DD72A}" presName="parentLin" presStyleCnt="0"/>
      <dgm:spPr/>
    </dgm:pt>
    <dgm:pt modelId="{46AAE7CC-EE36-004B-B66A-EC50B91E8304}" type="pres">
      <dgm:prSet presAssocID="{E85CFFA6-BA9A-4C7A-B406-AFA29C2DD72A}" presName="parentLeftMargin" presStyleLbl="node1" presStyleIdx="1" presStyleCnt="4"/>
      <dgm:spPr/>
      <dgm:t>
        <a:bodyPr/>
        <a:lstStyle/>
        <a:p>
          <a:endParaRPr lang="en-US"/>
        </a:p>
      </dgm:t>
    </dgm:pt>
    <dgm:pt modelId="{79097D72-9F95-E14D-9B2F-86675253D194}" type="pres">
      <dgm:prSet presAssocID="{E85CFFA6-BA9A-4C7A-B406-AFA29C2DD72A}" presName="parentText" presStyleLbl="node1" presStyleIdx="2" presStyleCnt="4">
        <dgm:presLayoutVars>
          <dgm:chMax val="0"/>
          <dgm:bulletEnabled val="1"/>
        </dgm:presLayoutVars>
      </dgm:prSet>
      <dgm:spPr/>
      <dgm:t>
        <a:bodyPr/>
        <a:lstStyle/>
        <a:p>
          <a:endParaRPr lang="en-US"/>
        </a:p>
      </dgm:t>
    </dgm:pt>
    <dgm:pt modelId="{3A1A94BC-02AE-064E-8B2B-E3644FF7EF26}" type="pres">
      <dgm:prSet presAssocID="{E85CFFA6-BA9A-4C7A-B406-AFA29C2DD72A}" presName="negativeSpace" presStyleCnt="0"/>
      <dgm:spPr/>
    </dgm:pt>
    <dgm:pt modelId="{E11946D2-D9E9-554E-90B2-210265F80565}" type="pres">
      <dgm:prSet presAssocID="{E85CFFA6-BA9A-4C7A-B406-AFA29C2DD72A}" presName="childText" presStyleLbl="conFgAcc1" presStyleIdx="2" presStyleCnt="4">
        <dgm:presLayoutVars>
          <dgm:bulletEnabled val="1"/>
        </dgm:presLayoutVars>
      </dgm:prSet>
      <dgm:spPr/>
      <dgm:t>
        <a:bodyPr/>
        <a:lstStyle/>
        <a:p>
          <a:endParaRPr lang="en-US"/>
        </a:p>
      </dgm:t>
    </dgm:pt>
    <dgm:pt modelId="{1EE2B5CC-5F63-C04B-A309-CB2C82395F58}" type="pres">
      <dgm:prSet presAssocID="{B6059F7D-8BF5-404D-8F44-B527716DCCC2}" presName="spaceBetweenRectangles" presStyleCnt="0"/>
      <dgm:spPr/>
    </dgm:pt>
    <dgm:pt modelId="{67E36725-3F2B-734E-9E2A-B7FDAC06B05F}" type="pres">
      <dgm:prSet presAssocID="{C423146D-4680-4DBC-AF92-D9282C7A6B41}" presName="parentLin" presStyleCnt="0"/>
      <dgm:spPr/>
    </dgm:pt>
    <dgm:pt modelId="{DA05CCE5-5537-FF4E-A3B1-F82C47E51979}" type="pres">
      <dgm:prSet presAssocID="{C423146D-4680-4DBC-AF92-D9282C7A6B41}" presName="parentLeftMargin" presStyleLbl="node1" presStyleIdx="2" presStyleCnt="4"/>
      <dgm:spPr/>
      <dgm:t>
        <a:bodyPr/>
        <a:lstStyle/>
        <a:p>
          <a:endParaRPr lang="en-US"/>
        </a:p>
      </dgm:t>
    </dgm:pt>
    <dgm:pt modelId="{7734BC25-411A-5642-A407-EFE2FEA0F6E9}" type="pres">
      <dgm:prSet presAssocID="{C423146D-4680-4DBC-AF92-D9282C7A6B41}" presName="parentText" presStyleLbl="node1" presStyleIdx="3" presStyleCnt="4">
        <dgm:presLayoutVars>
          <dgm:chMax val="0"/>
          <dgm:bulletEnabled val="1"/>
        </dgm:presLayoutVars>
      </dgm:prSet>
      <dgm:spPr/>
      <dgm:t>
        <a:bodyPr/>
        <a:lstStyle/>
        <a:p>
          <a:endParaRPr lang="en-US"/>
        </a:p>
      </dgm:t>
    </dgm:pt>
    <dgm:pt modelId="{7D019791-7345-7845-839E-4BDAED83F125}" type="pres">
      <dgm:prSet presAssocID="{C423146D-4680-4DBC-AF92-D9282C7A6B41}" presName="negativeSpace" presStyleCnt="0"/>
      <dgm:spPr/>
    </dgm:pt>
    <dgm:pt modelId="{64D00F1A-BB6A-AB42-A535-1ABFDEA67651}" type="pres">
      <dgm:prSet presAssocID="{C423146D-4680-4DBC-AF92-D9282C7A6B41}" presName="childText" presStyleLbl="conFgAcc1" presStyleIdx="3" presStyleCnt="4">
        <dgm:presLayoutVars>
          <dgm:bulletEnabled val="1"/>
        </dgm:presLayoutVars>
      </dgm:prSet>
      <dgm:spPr/>
    </dgm:pt>
  </dgm:ptLst>
  <dgm:cxnLst>
    <dgm:cxn modelId="{B1A38681-6B62-4055-B69A-CBC120F62F84}" srcId="{E85CFFA6-BA9A-4C7A-B406-AFA29C2DD72A}" destId="{248EA51D-5DB5-49DA-948C-8C47FBC7B773}" srcOrd="0" destOrd="0" parTransId="{7BC421AA-D17C-4180-9C3B-E998EF488593}" sibTransId="{AEB53118-48EA-4A86-B970-410197E00974}"/>
    <dgm:cxn modelId="{E0391BF3-1F22-4769-BED1-5E517E1D265F}" srcId="{D6369E94-7711-4ADD-A9A6-87BA2BFA9616}" destId="{E85CFFA6-BA9A-4C7A-B406-AFA29C2DD72A}" srcOrd="2" destOrd="0" parTransId="{10787BCD-046E-4AB2-B994-C9369E97EF9A}" sibTransId="{B6059F7D-8BF5-404D-8F44-B527716DCCC2}"/>
    <dgm:cxn modelId="{DD32CE07-59EE-7E42-8153-679D4507A058}" type="presOf" srcId="{C423146D-4680-4DBC-AF92-D9282C7A6B41}" destId="{DA05CCE5-5537-FF4E-A3B1-F82C47E51979}" srcOrd="0" destOrd="0" presId="urn:microsoft.com/office/officeart/2005/8/layout/list1"/>
    <dgm:cxn modelId="{D0869107-7CA1-E643-8BCE-4CD9BFCF6F0C}" type="presOf" srcId="{E85CFFA6-BA9A-4C7A-B406-AFA29C2DD72A}" destId="{46AAE7CC-EE36-004B-B66A-EC50B91E8304}" srcOrd="0" destOrd="0" presId="urn:microsoft.com/office/officeart/2005/8/layout/list1"/>
    <dgm:cxn modelId="{ABC3D8A9-7D63-5A4C-863F-7007B6F64310}" type="presOf" srcId="{E85CFFA6-BA9A-4C7A-B406-AFA29C2DD72A}" destId="{79097D72-9F95-E14D-9B2F-86675253D194}" srcOrd="1" destOrd="0" presId="urn:microsoft.com/office/officeart/2005/8/layout/list1"/>
    <dgm:cxn modelId="{E1776A7F-71FB-47D0-819D-62EC998C591D}" srcId="{D6369E94-7711-4ADD-A9A6-87BA2BFA9616}" destId="{E99DC99E-AE65-45A3-A6DC-9A6618F80ABE}" srcOrd="1" destOrd="0" parTransId="{34F21759-34C5-403A-A509-8755C2A32E86}" sibTransId="{FF911842-BDD0-4441-8F83-E81399A20306}"/>
    <dgm:cxn modelId="{FFBDD603-0D3A-8644-9C64-EE54EE3D2E45}" type="presOf" srcId="{BF2CA1CF-3D9B-43E7-8DD0-1EEFC5053801}" destId="{8B64FDD4-3E50-EA46-87A7-75A7570912C5}" srcOrd="0" destOrd="1" presId="urn:microsoft.com/office/officeart/2005/8/layout/list1"/>
    <dgm:cxn modelId="{B639D9DC-1A7A-4868-8DDE-93C8FC5B6F88}" srcId="{E99DC99E-AE65-45A3-A6DC-9A6618F80ABE}" destId="{9934A0B0-275D-4BD6-9F1A-85A4A82415A7}" srcOrd="0" destOrd="0" parTransId="{0A287A76-EB52-4EFA-B889-CE9D140CA627}" sibTransId="{4B799461-531B-4F83-8B83-B198E6083B1A}"/>
    <dgm:cxn modelId="{16B21CBD-AE24-48A0-A13A-F4A20964D37E}" srcId="{E99DC99E-AE65-45A3-A6DC-9A6618F80ABE}" destId="{BF2CA1CF-3D9B-43E7-8DD0-1EEFC5053801}" srcOrd="1" destOrd="0" parTransId="{B8E7A0A8-79ED-4AE1-88A1-BF89E7ECC263}" sibTransId="{8ABC5A8F-9D6E-4101-B0E3-01944DD646CA}"/>
    <dgm:cxn modelId="{0F49C0C1-CF12-6E42-8238-6406E80DA4F4}" type="presOf" srcId="{9934A0B0-275D-4BD6-9F1A-85A4A82415A7}" destId="{8B64FDD4-3E50-EA46-87A7-75A7570912C5}" srcOrd="0" destOrd="0" presId="urn:microsoft.com/office/officeart/2005/8/layout/list1"/>
    <dgm:cxn modelId="{AC6B2CF7-4DB7-4975-B9A8-BF0C3AD93F8D}" srcId="{D6369E94-7711-4ADD-A9A6-87BA2BFA9616}" destId="{5610F455-ACE1-4FB3-9E33-8349878A6262}" srcOrd="0" destOrd="0" parTransId="{9BFE5341-2E58-4FA0-AF4B-FE0675885B3C}" sibTransId="{32F90891-ED2F-4D74-9F50-FF73E484A479}"/>
    <dgm:cxn modelId="{8335F46A-FB93-8F4E-93F0-B530AD3EF3E4}" type="presOf" srcId="{5610F455-ACE1-4FB3-9E33-8349878A6262}" destId="{8D3E498F-79DE-E144-B6E8-D3E17B43DBCF}" srcOrd="1" destOrd="0" presId="urn:microsoft.com/office/officeart/2005/8/layout/list1"/>
    <dgm:cxn modelId="{BF52FD69-4A2A-F248-ACE1-06D01D357D5A}" type="presOf" srcId="{E99DC99E-AE65-45A3-A6DC-9A6618F80ABE}" destId="{A2283928-3BEE-EA4C-8FDD-6EE3D1A19EA1}" srcOrd="0" destOrd="0" presId="urn:microsoft.com/office/officeart/2005/8/layout/list1"/>
    <dgm:cxn modelId="{3E64226F-2DBC-AC48-BF27-62861E80C37F}" type="presOf" srcId="{D6369E94-7711-4ADD-A9A6-87BA2BFA9616}" destId="{B0B763EF-5367-2542-AEE5-F8DFC76A1C58}" srcOrd="0" destOrd="0" presId="urn:microsoft.com/office/officeart/2005/8/layout/list1"/>
    <dgm:cxn modelId="{84A8597A-27DA-5649-BF1B-FEB2BE7B63A9}" type="presOf" srcId="{E99DC99E-AE65-45A3-A6DC-9A6618F80ABE}" destId="{6EC16D84-7E10-7F46-9A90-5C67C5AEF0C7}" srcOrd="1" destOrd="0" presId="urn:microsoft.com/office/officeart/2005/8/layout/list1"/>
    <dgm:cxn modelId="{AC2F3A07-A64C-409C-AEEE-2BFE45B719CD}" srcId="{D6369E94-7711-4ADD-A9A6-87BA2BFA9616}" destId="{C423146D-4680-4DBC-AF92-D9282C7A6B41}" srcOrd="3" destOrd="0" parTransId="{6B6596E0-CE56-44E5-B26E-D10E09A587DB}" sibTransId="{A1DC9812-9381-4BFC-84CA-008D31EB6B63}"/>
    <dgm:cxn modelId="{0D0B2F94-018B-5D45-978F-4ED03C535D12}" type="presOf" srcId="{248EA51D-5DB5-49DA-948C-8C47FBC7B773}" destId="{E11946D2-D9E9-554E-90B2-210265F80565}" srcOrd="0" destOrd="0" presId="urn:microsoft.com/office/officeart/2005/8/layout/list1"/>
    <dgm:cxn modelId="{F91799E0-2295-0147-BE09-729E84CA0DFB}" type="presOf" srcId="{C423146D-4680-4DBC-AF92-D9282C7A6B41}" destId="{7734BC25-411A-5642-A407-EFE2FEA0F6E9}" srcOrd="1" destOrd="0" presId="urn:microsoft.com/office/officeart/2005/8/layout/list1"/>
    <dgm:cxn modelId="{B9BA5022-88E5-3D41-8EFD-C02D913A7839}" type="presOf" srcId="{5610F455-ACE1-4FB3-9E33-8349878A6262}" destId="{6E4C32F8-DD1B-FD4B-AB4F-AB3A3185048F}" srcOrd="0" destOrd="0" presId="urn:microsoft.com/office/officeart/2005/8/layout/list1"/>
    <dgm:cxn modelId="{1085AD29-1C7E-6946-8203-947BBBBCD67E}" type="presParOf" srcId="{B0B763EF-5367-2542-AEE5-F8DFC76A1C58}" destId="{5BD11DA1-BBC5-F44E-96E7-3858AEF01E96}" srcOrd="0" destOrd="0" presId="urn:microsoft.com/office/officeart/2005/8/layout/list1"/>
    <dgm:cxn modelId="{3F5A3B7B-B665-704E-B9FC-ED1173FD56E7}" type="presParOf" srcId="{5BD11DA1-BBC5-F44E-96E7-3858AEF01E96}" destId="{6E4C32F8-DD1B-FD4B-AB4F-AB3A3185048F}" srcOrd="0" destOrd="0" presId="urn:microsoft.com/office/officeart/2005/8/layout/list1"/>
    <dgm:cxn modelId="{B2CF7AAC-BD73-1241-84CC-FBA4A342CFA3}" type="presParOf" srcId="{5BD11DA1-BBC5-F44E-96E7-3858AEF01E96}" destId="{8D3E498F-79DE-E144-B6E8-D3E17B43DBCF}" srcOrd="1" destOrd="0" presId="urn:microsoft.com/office/officeart/2005/8/layout/list1"/>
    <dgm:cxn modelId="{113E7836-47FB-9C4E-A004-650EC6A1499C}" type="presParOf" srcId="{B0B763EF-5367-2542-AEE5-F8DFC76A1C58}" destId="{627E6F8A-960E-F84B-AC76-63117FACC530}" srcOrd="1" destOrd="0" presId="urn:microsoft.com/office/officeart/2005/8/layout/list1"/>
    <dgm:cxn modelId="{F6F061E9-F413-E048-8838-62CE242F75B0}" type="presParOf" srcId="{B0B763EF-5367-2542-AEE5-F8DFC76A1C58}" destId="{4F42A510-6E9D-2946-A761-73C2CE49DC13}" srcOrd="2" destOrd="0" presId="urn:microsoft.com/office/officeart/2005/8/layout/list1"/>
    <dgm:cxn modelId="{F808A9C6-F8DD-7048-A541-7335F3D644B4}" type="presParOf" srcId="{B0B763EF-5367-2542-AEE5-F8DFC76A1C58}" destId="{61073C8B-4427-9B47-A900-D75CCEED6406}" srcOrd="3" destOrd="0" presId="urn:microsoft.com/office/officeart/2005/8/layout/list1"/>
    <dgm:cxn modelId="{C95ED8D8-70AA-2D43-A785-01AEA4BACE3E}" type="presParOf" srcId="{B0B763EF-5367-2542-AEE5-F8DFC76A1C58}" destId="{57D030C3-82E6-7440-8C68-5C798F9F4D72}" srcOrd="4" destOrd="0" presId="urn:microsoft.com/office/officeart/2005/8/layout/list1"/>
    <dgm:cxn modelId="{F863DA7E-918B-9245-9F5A-ACCA1515AF86}" type="presParOf" srcId="{57D030C3-82E6-7440-8C68-5C798F9F4D72}" destId="{A2283928-3BEE-EA4C-8FDD-6EE3D1A19EA1}" srcOrd="0" destOrd="0" presId="urn:microsoft.com/office/officeart/2005/8/layout/list1"/>
    <dgm:cxn modelId="{A8688C60-C071-764C-98DC-E39A9AED0889}" type="presParOf" srcId="{57D030C3-82E6-7440-8C68-5C798F9F4D72}" destId="{6EC16D84-7E10-7F46-9A90-5C67C5AEF0C7}" srcOrd="1" destOrd="0" presId="urn:microsoft.com/office/officeart/2005/8/layout/list1"/>
    <dgm:cxn modelId="{634AD6D1-791F-D14A-853D-C8D00D3376D1}" type="presParOf" srcId="{B0B763EF-5367-2542-AEE5-F8DFC76A1C58}" destId="{7BC19EA5-EC1C-6247-BA51-254FE7C22D9B}" srcOrd="5" destOrd="0" presId="urn:microsoft.com/office/officeart/2005/8/layout/list1"/>
    <dgm:cxn modelId="{919C0B45-0CB9-8A4A-BAF9-63DFDE0D2688}" type="presParOf" srcId="{B0B763EF-5367-2542-AEE5-F8DFC76A1C58}" destId="{8B64FDD4-3E50-EA46-87A7-75A7570912C5}" srcOrd="6" destOrd="0" presId="urn:microsoft.com/office/officeart/2005/8/layout/list1"/>
    <dgm:cxn modelId="{4C6E5EAE-2CEB-D543-91FE-9DBCF7925B2E}" type="presParOf" srcId="{B0B763EF-5367-2542-AEE5-F8DFC76A1C58}" destId="{FA4837CF-5F40-EF4B-933B-5879F8F55F4A}" srcOrd="7" destOrd="0" presId="urn:microsoft.com/office/officeart/2005/8/layout/list1"/>
    <dgm:cxn modelId="{67F71DDE-87AD-D44C-9068-856E080F3EFB}" type="presParOf" srcId="{B0B763EF-5367-2542-AEE5-F8DFC76A1C58}" destId="{20D907C7-8B63-3841-9D89-8196B62753DA}" srcOrd="8" destOrd="0" presId="urn:microsoft.com/office/officeart/2005/8/layout/list1"/>
    <dgm:cxn modelId="{3471814F-72A2-274D-95B1-A5AEB60C7D5A}" type="presParOf" srcId="{20D907C7-8B63-3841-9D89-8196B62753DA}" destId="{46AAE7CC-EE36-004B-B66A-EC50B91E8304}" srcOrd="0" destOrd="0" presId="urn:microsoft.com/office/officeart/2005/8/layout/list1"/>
    <dgm:cxn modelId="{108DC8AD-0188-CA40-98CB-643BEEC40C36}" type="presParOf" srcId="{20D907C7-8B63-3841-9D89-8196B62753DA}" destId="{79097D72-9F95-E14D-9B2F-86675253D194}" srcOrd="1" destOrd="0" presId="urn:microsoft.com/office/officeart/2005/8/layout/list1"/>
    <dgm:cxn modelId="{4764847E-11CF-7746-8176-FDEA26631274}" type="presParOf" srcId="{B0B763EF-5367-2542-AEE5-F8DFC76A1C58}" destId="{3A1A94BC-02AE-064E-8B2B-E3644FF7EF26}" srcOrd="9" destOrd="0" presId="urn:microsoft.com/office/officeart/2005/8/layout/list1"/>
    <dgm:cxn modelId="{A16A449E-554F-C94C-BDA5-2615BDCD6978}" type="presParOf" srcId="{B0B763EF-5367-2542-AEE5-F8DFC76A1C58}" destId="{E11946D2-D9E9-554E-90B2-210265F80565}" srcOrd="10" destOrd="0" presId="urn:microsoft.com/office/officeart/2005/8/layout/list1"/>
    <dgm:cxn modelId="{1F1F8FBD-F386-704B-A245-F78936E6099E}" type="presParOf" srcId="{B0B763EF-5367-2542-AEE5-F8DFC76A1C58}" destId="{1EE2B5CC-5F63-C04B-A309-CB2C82395F58}" srcOrd="11" destOrd="0" presId="urn:microsoft.com/office/officeart/2005/8/layout/list1"/>
    <dgm:cxn modelId="{137EBD8A-2604-434B-BE25-4C4307F0EA8A}" type="presParOf" srcId="{B0B763EF-5367-2542-AEE5-F8DFC76A1C58}" destId="{67E36725-3F2B-734E-9E2A-B7FDAC06B05F}" srcOrd="12" destOrd="0" presId="urn:microsoft.com/office/officeart/2005/8/layout/list1"/>
    <dgm:cxn modelId="{DAE27201-9457-FC48-8EDF-6D50EDA8CB26}" type="presParOf" srcId="{67E36725-3F2B-734E-9E2A-B7FDAC06B05F}" destId="{DA05CCE5-5537-FF4E-A3B1-F82C47E51979}" srcOrd="0" destOrd="0" presId="urn:microsoft.com/office/officeart/2005/8/layout/list1"/>
    <dgm:cxn modelId="{0F9D8FF5-23F3-0948-8693-F897641B67A5}" type="presParOf" srcId="{67E36725-3F2B-734E-9E2A-B7FDAC06B05F}" destId="{7734BC25-411A-5642-A407-EFE2FEA0F6E9}" srcOrd="1" destOrd="0" presId="urn:microsoft.com/office/officeart/2005/8/layout/list1"/>
    <dgm:cxn modelId="{036025A6-983B-F44F-A5B7-DB17A1043DBC}" type="presParOf" srcId="{B0B763EF-5367-2542-AEE5-F8DFC76A1C58}" destId="{7D019791-7345-7845-839E-4BDAED83F125}" srcOrd="13" destOrd="0" presId="urn:microsoft.com/office/officeart/2005/8/layout/list1"/>
    <dgm:cxn modelId="{4EFADF71-19C0-4F46-914F-E238FB3E4CEE}" type="presParOf" srcId="{B0B763EF-5367-2542-AEE5-F8DFC76A1C58}" destId="{64D00F1A-BB6A-AB42-A535-1ABFDEA6765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B1242-ADFD-4933-95B0-E1AD4F2504A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15BB290-7DE5-4716-BF4A-74DF13B16088}">
      <dgm:prSet/>
      <dgm:spPr/>
      <dgm:t>
        <a:bodyPr/>
        <a:lstStyle/>
        <a:p>
          <a:r>
            <a:rPr lang="en-US"/>
            <a:t>Eight times the word “huios” is used meaning “Son” </a:t>
          </a:r>
        </a:p>
      </dgm:t>
    </dgm:pt>
    <dgm:pt modelId="{B5814342-2EF9-435E-AC87-E2A87B4DEB55}" type="parTrans" cxnId="{415F3E93-F1BE-43C0-83AD-B20A4D2BC6B9}">
      <dgm:prSet/>
      <dgm:spPr/>
      <dgm:t>
        <a:bodyPr/>
        <a:lstStyle/>
        <a:p>
          <a:endParaRPr lang="en-US"/>
        </a:p>
      </dgm:t>
    </dgm:pt>
    <dgm:pt modelId="{10B9C7C5-563B-46FC-B9B0-589C1FBCDA18}" type="sibTrans" cxnId="{415F3E93-F1BE-43C0-83AD-B20A4D2BC6B9}">
      <dgm:prSet/>
      <dgm:spPr/>
      <dgm:t>
        <a:bodyPr/>
        <a:lstStyle/>
        <a:p>
          <a:endParaRPr lang="en-US"/>
        </a:p>
      </dgm:t>
    </dgm:pt>
    <dgm:pt modelId="{5804F422-8F36-45F1-B63A-53702ED7C452}">
      <dgm:prSet/>
      <dgm:spPr/>
      <dgm:t>
        <a:bodyPr/>
        <a:lstStyle/>
        <a:p>
          <a:r>
            <a:rPr lang="en-US"/>
            <a:t>This time the word “tekon” is used which means “my child”</a:t>
          </a:r>
        </a:p>
      </dgm:t>
    </dgm:pt>
    <dgm:pt modelId="{83D14873-A831-41AE-8716-22A2F9A6DBFD}" type="parTrans" cxnId="{6CC3AB79-A0E0-400E-8108-247C0D9B90AC}">
      <dgm:prSet/>
      <dgm:spPr/>
      <dgm:t>
        <a:bodyPr/>
        <a:lstStyle/>
        <a:p>
          <a:endParaRPr lang="en-US"/>
        </a:p>
      </dgm:t>
    </dgm:pt>
    <dgm:pt modelId="{AD1D5478-165F-47FC-B9FE-07C944C4347D}" type="sibTrans" cxnId="{6CC3AB79-A0E0-400E-8108-247C0D9B90AC}">
      <dgm:prSet/>
      <dgm:spPr/>
      <dgm:t>
        <a:bodyPr/>
        <a:lstStyle/>
        <a:p>
          <a:endParaRPr lang="en-US"/>
        </a:p>
      </dgm:t>
    </dgm:pt>
    <dgm:pt modelId="{90E73D0C-BF67-4B29-8E6C-B582B1155A93}">
      <dgm:prSet/>
      <dgm:spPr/>
      <dgm:t>
        <a:bodyPr/>
        <a:lstStyle/>
        <a:p>
          <a:r>
            <a:rPr lang="en-US"/>
            <a:t>He was still making an incredible plea to his eldest son </a:t>
          </a:r>
        </a:p>
      </dgm:t>
    </dgm:pt>
    <dgm:pt modelId="{C91FFD7A-DB53-4D9D-89F9-37BF0C6CED0F}" type="parTrans" cxnId="{DD360C44-6777-4AC9-B336-CCB57056AFE9}">
      <dgm:prSet/>
      <dgm:spPr/>
      <dgm:t>
        <a:bodyPr/>
        <a:lstStyle/>
        <a:p>
          <a:endParaRPr lang="en-US"/>
        </a:p>
      </dgm:t>
    </dgm:pt>
    <dgm:pt modelId="{4F6E2D29-3F76-4B83-8ABD-F6DC81E2D5D6}" type="sibTrans" cxnId="{DD360C44-6777-4AC9-B336-CCB57056AFE9}">
      <dgm:prSet/>
      <dgm:spPr/>
      <dgm:t>
        <a:bodyPr/>
        <a:lstStyle/>
        <a:p>
          <a:endParaRPr lang="en-US"/>
        </a:p>
      </dgm:t>
    </dgm:pt>
    <dgm:pt modelId="{771079C6-0A36-F840-BCA6-5A7F79A05BBE}" type="pres">
      <dgm:prSet presAssocID="{8ACB1242-ADFD-4933-95B0-E1AD4F2504AB}" presName="linear" presStyleCnt="0">
        <dgm:presLayoutVars>
          <dgm:animLvl val="lvl"/>
          <dgm:resizeHandles val="exact"/>
        </dgm:presLayoutVars>
      </dgm:prSet>
      <dgm:spPr/>
      <dgm:t>
        <a:bodyPr/>
        <a:lstStyle/>
        <a:p>
          <a:endParaRPr lang="en-US"/>
        </a:p>
      </dgm:t>
    </dgm:pt>
    <dgm:pt modelId="{8C9EFE95-1699-7C4F-B7D0-AE7DC4B63F15}" type="pres">
      <dgm:prSet presAssocID="{715BB290-7DE5-4716-BF4A-74DF13B16088}" presName="parentText" presStyleLbl="node1" presStyleIdx="0" presStyleCnt="3">
        <dgm:presLayoutVars>
          <dgm:chMax val="0"/>
          <dgm:bulletEnabled val="1"/>
        </dgm:presLayoutVars>
      </dgm:prSet>
      <dgm:spPr/>
      <dgm:t>
        <a:bodyPr/>
        <a:lstStyle/>
        <a:p>
          <a:endParaRPr lang="en-US"/>
        </a:p>
      </dgm:t>
    </dgm:pt>
    <dgm:pt modelId="{00503F6D-2482-3644-A100-1D96EB6047FE}" type="pres">
      <dgm:prSet presAssocID="{10B9C7C5-563B-46FC-B9B0-589C1FBCDA18}" presName="spacer" presStyleCnt="0"/>
      <dgm:spPr/>
    </dgm:pt>
    <dgm:pt modelId="{F6CCF482-4DFD-DD4B-9667-9EC89C8274EA}" type="pres">
      <dgm:prSet presAssocID="{5804F422-8F36-45F1-B63A-53702ED7C452}" presName="parentText" presStyleLbl="node1" presStyleIdx="1" presStyleCnt="3">
        <dgm:presLayoutVars>
          <dgm:chMax val="0"/>
          <dgm:bulletEnabled val="1"/>
        </dgm:presLayoutVars>
      </dgm:prSet>
      <dgm:spPr/>
      <dgm:t>
        <a:bodyPr/>
        <a:lstStyle/>
        <a:p>
          <a:endParaRPr lang="en-US"/>
        </a:p>
      </dgm:t>
    </dgm:pt>
    <dgm:pt modelId="{33495EE6-CABB-014A-914B-1CB8AA10E92A}" type="pres">
      <dgm:prSet presAssocID="{AD1D5478-165F-47FC-B9FE-07C944C4347D}" presName="spacer" presStyleCnt="0"/>
      <dgm:spPr/>
    </dgm:pt>
    <dgm:pt modelId="{617AA6A2-679F-4045-AE26-022197DF7D89}" type="pres">
      <dgm:prSet presAssocID="{90E73D0C-BF67-4B29-8E6C-B582B1155A93}" presName="parentText" presStyleLbl="node1" presStyleIdx="2" presStyleCnt="3">
        <dgm:presLayoutVars>
          <dgm:chMax val="0"/>
          <dgm:bulletEnabled val="1"/>
        </dgm:presLayoutVars>
      </dgm:prSet>
      <dgm:spPr/>
      <dgm:t>
        <a:bodyPr/>
        <a:lstStyle/>
        <a:p>
          <a:endParaRPr lang="en-US"/>
        </a:p>
      </dgm:t>
    </dgm:pt>
  </dgm:ptLst>
  <dgm:cxnLst>
    <dgm:cxn modelId="{2699921F-E23B-DC4F-81CB-832DC4BAFE70}" type="presOf" srcId="{5804F422-8F36-45F1-B63A-53702ED7C452}" destId="{F6CCF482-4DFD-DD4B-9667-9EC89C8274EA}" srcOrd="0" destOrd="0" presId="urn:microsoft.com/office/officeart/2005/8/layout/vList2"/>
    <dgm:cxn modelId="{415F3E93-F1BE-43C0-83AD-B20A4D2BC6B9}" srcId="{8ACB1242-ADFD-4933-95B0-E1AD4F2504AB}" destId="{715BB290-7DE5-4716-BF4A-74DF13B16088}" srcOrd="0" destOrd="0" parTransId="{B5814342-2EF9-435E-AC87-E2A87B4DEB55}" sibTransId="{10B9C7C5-563B-46FC-B9B0-589C1FBCDA18}"/>
    <dgm:cxn modelId="{DD360C44-6777-4AC9-B336-CCB57056AFE9}" srcId="{8ACB1242-ADFD-4933-95B0-E1AD4F2504AB}" destId="{90E73D0C-BF67-4B29-8E6C-B582B1155A93}" srcOrd="2" destOrd="0" parTransId="{C91FFD7A-DB53-4D9D-89F9-37BF0C6CED0F}" sibTransId="{4F6E2D29-3F76-4B83-8ABD-F6DC81E2D5D6}"/>
    <dgm:cxn modelId="{6CC3AB79-A0E0-400E-8108-247C0D9B90AC}" srcId="{8ACB1242-ADFD-4933-95B0-E1AD4F2504AB}" destId="{5804F422-8F36-45F1-B63A-53702ED7C452}" srcOrd="1" destOrd="0" parTransId="{83D14873-A831-41AE-8716-22A2F9A6DBFD}" sibTransId="{AD1D5478-165F-47FC-B9FE-07C944C4347D}"/>
    <dgm:cxn modelId="{D7D2755C-8425-5546-8EC0-75C6F0731C09}" type="presOf" srcId="{715BB290-7DE5-4716-BF4A-74DF13B16088}" destId="{8C9EFE95-1699-7C4F-B7D0-AE7DC4B63F15}" srcOrd="0" destOrd="0" presId="urn:microsoft.com/office/officeart/2005/8/layout/vList2"/>
    <dgm:cxn modelId="{975197BE-91A5-DC4A-B2E3-A5929FB9D3B6}" type="presOf" srcId="{90E73D0C-BF67-4B29-8E6C-B582B1155A93}" destId="{617AA6A2-679F-4045-AE26-022197DF7D89}" srcOrd="0" destOrd="0" presId="urn:microsoft.com/office/officeart/2005/8/layout/vList2"/>
    <dgm:cxn modelId="{3D4E9621-4663-CC44-8583-C086F5653A74}" type="presOf" srcId="{8ACB1242-ADFD-4933-95B0-E1AD4F2504AB}" destId="{771079C6-0A36-F840-BCA6-5A7F79A05BBE}" srcOrd="0" destOrd="0" presId="urn:microsoft.com/office/officeart/2005/8/layout/vList2"/>
    <dgm:cxn modelId="{DA6385E5-330D-FD41-A853-A6FBBFADCD2C}" type="presParOf" srcId="{771079C6-0A36-F840-BCA6-5A7F79A05BBE}" destId="{8C9EFE95-1699-7C4F-B7D0-AE7DC4B63F15}" srcOrd="0" destOrd="0" presId="urn:microsoft.com/office/officeart/2005/8/layout/vList2"/>
    <dgm:cxn modelId="{326F5392-2423-DD4E-BF90-10F44F743801}" type="presParOf" srcId="{771079C6-0A36-F840-BCA6-5A7F79A05BBE}" destId="{00503F6D-2482-3644-A100-1D96EB6047FE}" srcOrd="1" destOrd="0" presId="urn:microsoft.com/office/officeart/2005/8/layout/vList2"/>
    <dgm:cxn modelId="{6D94FECC-D344-C646-B61C-9A02288B1552}" type="presParOf" srcId="{771079C6-0A36-F840-BCA6-5A7F79A05BBE}" destId="{F6CCF482-4DFD-DD4B-9667-9EC89C8274EA}" srcOrd="2" destOrd="0" presId="urn:microsoft.com/office/officeart/2005/8/layout/vList2"/>
    <dgm:cxn modelId="{E8F6D38D-F80B-7943-B8F3-768801C07AAB}" type="presParOf" srcId="{771079C6-0A36-F840-BCA6-5A7F79A05BBE}" destId="{33495EE6-CABB-014A-914B-1CB8AA10E92A}" srcOrd="3" destOrd="0" presId="urn:microsoft.com/office/officeart/2005/8/layout/vList2"/>
    <dgm:cxn modelId="{5F815EEB-8205-754E-8555-0959FF562748}" type="presParOf" srcId="{771079C6-0A36-F840-BCA6-5A7F79A05BBE}" destId="{617AA6A2-679F-4045-AE26-022197DF7D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59B5DE-2726-4980-B49B-1A4450936E5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1D0D700-12AA-4E99-9870-D4EE889AD905}">
      <dgm:prSet/>
      <dgm:spPr/>
      <dgm:t>
        <a:bodyPr/>
        <a:lstStyle/>
        <a:p>
          <a:r>
            <a:rPr lang="en-US"/>
            <a:t>They </a:t>
          </a:r>
          <a:r>
            <a:rPr lang="en-US" b="1" i="1"/>
            <a:t>HAD</a:t>
          </a:r>
          <a:r>
            <a:rPr lang="en-US"/>
            <a:t> to celebrate</a:t>
          </a:r>
        </a:p>
      </dgm:t>
    </dgm:pt>
    <dgm:pt modelId="{700EF533-1147-4F76-ACD7-E424B69637CE}" type="parTrans" cxnId="{EB538C97-401F-4E5B-8C55-990F4F1ABB74}">
      <dgm:prSet/>
      <dgm:spPr/>
      <dgm:t>
        <a:bodyPr/>
        <a:lstStyle/>
        <a:p>
          <a:endParaRPr lang="en-US"/>
        </a:p>
      </dgm:t>
    </dgm:pt>
    <dgm:pt modelId="{30888255-3F73-4FDD-ABB6-690E6CA225F8}" type="sibTrans" cxnId="{EB538C97-401F-4E5B-8C55-990F4F1ABB74}">
      <dgm:prSet/>
      <dgm:spPr/>
      <dgm:t>
        <a:bodyPr/>
        <a:lstStyle/>
        <a:p>
          <a:endParaRPr lang="en-US"/>
        </a:p>
      </dgm:t>
    </dgm:pt>
    <dgm:pt modelId="{EE3CDC97-7C92-4511-AF27-DDBC0455B11D}">
      <dgm:prSet/>
      <dgm:spPr/>
      <dgm:t>
        <a:bodyPr/>
        <a:lstStyle/>
        <a:p>
          <a:r>
            <a:rPr lang="en-US"/>
            <a:t>There was no other choice or alternative</a:t>
          </a:r>
        </a:p>
      </dgm:t>
    </dgm:pt>
    <dgm:pt modelId="{445A5369-A184-4FEC-8B6B-DF088DB97BA4}" type="parTrans" cxnId="{9FB75B64-ADD5-48B4-9297-C808E40BD033}">
      <dgm:prSet/>
      <dgm:spPr/>
      <dgm:t>
        <a:bodyPr/>
        <a:lstStyle/>
        <a:p>
          <a:endParaRPr lang="en-US"/>
        </a:p>
      </dgm:t>
    </dgm:pt>
    <dgm:pt modelId="{CD3E6579-C459-4C80-A496-3E8430DBC912}" type="sibTrans" cxnId="{9FB75B64-ADD5-48B4-9297-C808E40BD033}">
      <dgm:prSet/>
      <dgm:spPr/>
      <dgm:t>
        <a:bodyPr/>
        <a:lstStyle/>
        <a:p>
          <a:endParaRPr lang="en-US"/>
        </a:p>
      </dgm:t>
    </dgm:pt>
    <dgm:pt modelId="{FB966CB6-63F9-4F78-9A86-05A9EEBBF00E}">
      <dgm:prSet/>
      <dgm:spPr/>
      <dgm:t>
        <a:bodyPr/>
        <a:lstStyle/>
        <a:p>
          <a:r>
            <a:rPr lang="en-US"/>
            <a:t>It would have been wrong not to celebrate</a:t>
          </a:r>
        </a:p>
      </dgm:t>
    </dgm:pt>
    <dgm:pt modelId="{4CA70890-1C09-4CEA-972E-AEF884EAF853}" type="parTrans" cxnId="{04492B56-1468-4B43-9595-1CC35F86D214}">
      <dgm:prSet/>
      <dgm:spPr/>
      <dgm:t>
        <a:bodyPr/>
        <a:lstStyle/>
        <a:p>
          <a:endParaRPr lang="en-US"/>
        </a:p>
      </dgm:t>
    </dgm:pt>
    <dgm:pt modelId="{A567ED3E-6BB3-4706-9127-3DAD52FBE485}" type="sibTrans" cxnId="{04492B56-1468-4B43-9595-1CC35F86D214}">
      <dgm:prSet/>
      <dgm:spPr/>
      <dgm:t>
        <a:bodyPr/>
        <a:lstStyle/>
        <a:p>
          <a:endParaRPr lang="en-US"/>
        </a:p>
      </dgm:t>
    </dgm:pt>
    <dgm:pt modelId="{E2E6B280-50C7-AA41-BA50-C47FBA9FDD73}" type="pres">
      <dgm:prSet presAssocID="{C959B5DE-2726-4980-B49B-1A4450936E50}" presName="linear" presStyleCnt="0">
        <dgm:presLayoutVars>
          <dgm:animLvl val="lvl"/>
          <dgm:resizeHandles val="exact"/>
        </dgm:presLayoutVars>
      </dgm:prSet>
      <dgm:spPr/>
      <dgm:t>
        <a:bodyPr/>
        <a:lstStyle/>
        <a:p>
          <a:endParaRPr lang="en-US"/>
        </a:p>
      </dgm:t>
    </dgm:pt>
    <dgm:pt modelId="{99802159-377D-EA48-BFBD-71526E3FE7AA}" type="pres">
      <dgm:prSet presAssocID="{01D0D700-12AA-4E99-9870-D4EE889AD905}" presName="parentText" presStyleLbl="node1" presStyleIdx="0" presStyleCnt="3">
        <dgm:presLayoutVars>
          <dgm:chMax val="0"/>
          <dgm:bulletEnabled val="1"/>
        </dgm:presLayoutVars>
      </dgm:prSet>
      <dgm:spPr/>
      <dgm:t>
        <a:bodyPr/>
        <a:lstStyle/>
        <a:p>
          <a:endParaRPr lang="en-US"/>
        </a:p>
      </dgm:t>
    </dgm:pt>
    <dgm:pt modelId="{5C5498DC-1FDE-7545-9A24-11C11002F1F0}" type="pres">
      <dgm:prSet presAssocID="{30888255-3F73-4FDD-ABB6-690E6CA225F8}" presName="spacer" presStyleCnt="0"/>
      <dgm:spPr/>
    </dgm:pt>
    <dgm:pt modelId="{358733F9-F267-0A4C-8394-6F2F5051343B}" type="pres">
      <dgm:prSet presAssocID="{EE3CDC97-7C92-4511-AF27-DDBC0455B11D}" presName="parentText" presStyleLbl="node1" presStyleIdx="1" presStyleCnt="3">
        <dgm:presLayoutVars>
          <dgm:chMax val="0"/>
          <dgm:bulletEnabled val="1"/>
        </dgm:presLayoutVars>
      </dgm:prSet>
      <dgm:spPr/>
      <dgm:t>
        <a:bodyPr/>
        <a:lstStyle/>
        <a:p>
          <a:endParaRPr lang="en-US"/>
        </a:p>
      </dgm:t>
    </dgm:pt>
    <dgm:pt modelId="{8B42D677-5DD6-9042-8B21-47A7CE418810}" type="pres">
      <dgm:prSet presAssocID="{CD3E6579-C459-4C80-A496-3E8430DBC912}" presName="spacer" presStyleCnt="0"/>
      <dgm:spPr/>
    </dgm:pt>
    <dgm:pt modelId="{2EB2D6B8-C1B1-744B-B205-FD98007A3995}" type="pres">
      <dgm:prSet presAssocID="{FB966CB6-63F9-4F78-9A86-05A9EEBBF00E}" presName="parentText" presStyleLbl="node1" presStyleIdx="2" presStyleCnt="3">
        <dgm:presLayoutVars>
          <dgm:chMax val="0"/>
          <dgm:bulletEnabled val="1"/>
        </dgm:presLayoutVars>
      </dgm:prSet>
      <dgm:spPr/>
      <dgm:t>
        <a:bodyPr/>
        <a:lstStyle/>
        <a:p>
          <a:endParaRPr lang="en-US"/>
        </a:p>
      </dgm:t>
    </dgm:pt>
  </dgm:ptLst>
  <dgm:cxnLst>
    <dgm:cxn modelId="{40A40666-A441-9748-990E-4B8D30B0B559}" type="presOf" srcId="{FB966CB6-63F9-4F78-9A86-05A9EEBBF00E}" destId="{2EB2D6B8-C1B1-744B-B205-FD98007A3995}" srcOrd="0" destOrd="0" presId="urn:microsoft.com/office/officeart/2005/8/layout/vList2"/>
    <dgm:cxn modelId="{9FB75B64-ADD5-48B4-9297-C808E40BD033}" srcId="{C959B5DE-2726-4980-B49B-1A4450936E50}" destId="{EE3CDC97-7C92-4511-AF27-DDBC0455B11D}" srcOrd="1" destOrd="0" parTransId="{445A5369-A184-4FEC-8B6B-DF088DB97BA4}" sibTransId="{CD3E6579-C459-4C80-A496-3E8430DBC912}"/>
    <dgm:cxn modelId="{B5E1C901-22A2-B04F-A0B6-3C163C983817}" type="presOf" srcId="{C959B5DE-2726-4980-B49B-1A4450936E50}" destId="{E2E6B280-50C7-AA41-BA50-C47FBA9FDD73}" srcOrd="0" destOrd="0" presId="urn:microsoft.com/office/officeart/2005/8/layout/vList2"/>
    <dgm:cxn modelId="{04492B56-1468-4B43-9595-1CC35F86D214}" srcId="{C959B5DE-2726-4980-B49B-1A4450936E50}" destId="{FB966CB6-63F9-4F78-9A86-05A9EEBBF00E}" srcOrd="2" destOrd="0" parTransId="{4CA70890-1C09-4CEA-972E-AEF884EAF853}" sibTransId="{A567ED3E-6BB3-4706-9127-3DAD52FBE485}"/>
    <dgm:cxn modelId="{93FB3531-9C09-4C49-86E4-B48F759A2788}" type="presOf" srcId="{EE3CDC97-7C92-4511-AF27-DDBC0455B11D}" destId="{358733F9-F267-0A4C-8394-6F2F5051343B}" srcOrd="0" destOrd="0" presId="urn:microsoft.com/office/officeart/2005/8/layout/vList2"/>
    <dgm:cxn modelId="{EB538C97-401F-4E5B-8C55-990F4F1ABB74}" srcId="{C959B5DE-2726-4980-B49B-1A4450936E50}" destId="{01D0D700-12AA-4E99-9870-D4EE889AD905}" srcOrd="0" destOrd="0" parTransId="{700EF533-1147-4F76-ACD7-E424B69637CE}" sibTransId="{30888255-3F73-4FDD-ABB6-690E6CA225F8}"/>
    <dgm:cxn modelId="{089BB778-9F5B-FF47-A7A1-DDCFE30105C2}" type="presOf" srcId="{01D0D700-12AA-4E99-9870-D4EE889AD905}" destId="{99802159-377D-EA48-BFBD-71526E3FE7AA}" srcOrd="0" destOrd="0" presId="urn:microsoft.com/office/officeart/2005/8/layout/vList2"/>
    <dgm:cxn modelId="{FB2691F1-97B1-AC46-A1D5-945151F38320}" type="presParOf" srcId="{E2E6B280-50C7-AA41-BA50-C47FBA9FDD73}" destId="{99802159-377D-EA48-BFBD-71526E3FE7AA}" srcOrd="0" destOrd="0" presId="urn:microsoft.com/office/officeart/2005/8/layout/vList2"/>
    <dgm:cxn modelId="{0593E5CA-B247-E045-B1C7-23FB0A3D5B11}" type="presParOf" srcId="{E2E6B280-50C7-AA41-BA50-C47FBA9FDD73}" destId="{5C5498DC-1FDE-7545-9A24-11C11002F1F0}" srcOrd="1" destOrd="0" presId="urn:microsoft.com/office/officeart/2005/8/layout/vList2"/>
    <dgm:cxn modelId="{3F330631-28D8-A941-8E3F-03E8F5AD8B12}" type="presParOf" srcId="{E2E6B280-50C7-AA41-BA50-C47FBA9FDD73}" destId="{358733F9-F267-0A4C-8394-6F2F5051343B}" srcOrd="2" destOrd="0" presId="urn:microsoft.com/office/officeart/2005/8/layout/vList2"/>
    <dgm:cxn modelId="{B799803C-BFDA-BC40-84A1-43BF860509EF}" type="presParOf" srcId="{E2E6B280-50C7-AA41-BA50-C47FBA9FDD73}" destId="{8B42D677-5DD6-9042-8B21-47A7CE418810}" srcOrd="3" destOrd="0" presId="urn:microsoft.com/office/officeart/2005/8/layout/vList2"/>
    <dgm:cxn modelId="{31E2C58D-31C1-5A4D-B4F6-9ED52E6F2BD8}" type="presParOf" srcId="{E2E6B280-50C7-AA41-BA50-C47FBA9FDD73}" destId="{2EB2D6B8-C1B1-744B-B205-FD98007A39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89E9F-BFFD-7343-BA47-B48B9A4A2925}">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94A52-E139-3445-8F32-CDEC15CA5519}">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He loved both his sons </a:t>
          </a:r>
        </a:p>
      </dsp:txBody>
      <dsp:txXfrm>
        <a:off x="398656" y="1088253"/>
        <a:ext cx="2959127" cy="1837317"/>
      </dsp:txXfrm>
    </dsp:sp>
    <dsp:sp modelId="{A5D585CD-351D-9C43-9E46-2A946A517139}">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3EC7-F62F-B34E-9228-29DED9723D43}">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Pleaded with him to come join the celebration </a:t>
          </a:r>
        </a:p>
      </dsp:txBody>
      <dsp:txXfrm>
        <a:off x="4155097" y="1088253"/>
        <a:ext cx="2959127" cy="1837317"/>
      </dsp:txXfrm>
    </dsp:sp>
    <dsp:sp modelId="{4459DB87-2FF6-4A42-82D4-FB750588AEF8}">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A0154-DA11-F34C-8DE0-5BFA5F165BC5}">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He reached out to the elder son the same way he reached out to the prodigal son</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2A510-6E9D-2946-A761-73C2CE49DC13}">
      <dsp:nvSpPr>
        <dsp:cNvPr id="0" name=""/>
        <dsp:cNvSpPr/>
      </dsp:nvSpPr>
      <dsp:spPr>
        <a:xfrm>
          <a:off x="0" y="1250059"/>
          <a:ext cx="6666833"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3E498F-79DE-E144-B6E8-D3E17B43DBCF}">
      <dsp:nvSpPr>
        <dsp:cNvPr id="0" name=""/>
        <dsp:cNvSpPr/>
      </dsp:nvSpPr>
      <dsp:spPr>
        <a:xfrm>
          <a:off x="333341" y="1028659"/>
          <a:ext cx="4666783"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666750">
            <a:lnSpc>
              <a:spcPct val="90000"/>
            </a:lnSpc>
            <a:spcBef>
              <a:spcPct val="0"/>
            </a:spcBef>
            <a:spcAft>
              <a:spcPct val="35000"/>
            </a:spcAft>
          </a:pPr>
          <a:r>
            <a:rPr lang="en-US" sz="1500" kern="1200"/>
            <a:t>“Look! For so many years I have been serving you..” </a:t>
          </a:r>
        </a:p>
      </dsp:txBody>
      <dsp:txXfrm>
        <a:off x="354957" y="1050275"/>
        <a:ext cx="4623551" cy="399568"/>
      </dsp:txXfrm>
    </dsp:sp>
    <dsp:sp modelId="{8B64FDD4-3E50-EA46-87A7-75A7570912C5}">
      <dsp:nvSpPr>
        <dsp:cNvPr id="0" name=""/>
        <dsp:cNvSpPr/>
      </dsp:nvSpPr>
      <dsp:spPr>
        <a:xfrm>
          <a:off x="0" y="1930460"/>
          <a:ext cx="6666833" cy="87412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12420" rIns="5174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The prodigal said, “Father” </a:t>
          </a:r>
        </a:p>
        <a:p>
          <a:pPr marL="114300" lvl="1" indent="-114300" algn="l" defTabSz="666750">
            <a:lnSpc>
              <a:spcPct val="90000"/>
            </a:lnSpc>
            <a:spcBef>
              <a:spcPct val="0"/>
            </a:spcBef>
            <a:spcAft>
              <a:spcPct val="15000"/>
            </a:spcAft>
            <a:buChar char="•"/>
          </a:pPr>
          <a:r>
            <a:rPr lang="en-US" sz="1500" kern="1200"/>
            <a:t>The elder son said, “Look”</a:t>
          </a:r>
        </a:p>
      </dsp:txBody>
      <dsp:txXfrm>
        <a:off x="0" y="1930460"/>
        <a:ext cx="6666833" cy="874125"/>
      </dsp:txXfrm>
    </dsp:sp>
    <dsp:sp modelId="{6EC16D84-7E10-7F46-9A90-5C67C5AEF0C7}">
      <dsp:nvSpPr>
        <dsp:cNvPr id="0" name=""/>
        <dsp:cNvSpPr/>
      </dsp:nvSpPr>
      <dsp:spPr>
        <a:xfrm>
          <a:off x="333341" y="1709059"/>
          <a:ext cx="4666783" cy="44280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666750">
            <a:lnSpc>
              <a:spcPct val="90000"/>
            </a:lnSpc>
            <a:spcBef>
              <a:spcPct val="0"/>
            </a:spcBef>
            <a:spcAft>
              <a:spcPct val="35000"/>
            </a:spcAft>
          </a:pPr>
          <a:r>
            <a:rPr lang="en-US" sz="1500" kern="1200"/>
            <a:t>The first word shows his attitude</a:t>
          </a:r>
        </a:p>
      </dsp:txBody>
      <dsp:txXfrm>
        <a:off x="354957" y="1730675"/>
        <a:ext cx="4623551" cy="399568"/>
      </dsp:txXfrm>
    </dsp:sp>
    <dsp:sp modelId="{E11946D2-D9E9-554E-90B2-210265F80565}">
      <dsp:nvSpPr>
        <dsp:cNvPr id="0" name=""/>
        <dsp:cNvSpPr/>
      </dsp:nvSpPr>
      <dsp:spPr>
        <a:xfrm>
          <a:off x="0" y="3106985"/>
          <a:ext cx="6666833" cy="637875"/>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12420" rIns="5174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Everything he did was under compulsion, not willfully</a:t>
          </a:r>
        </a:p>
      </dsp:txBody>
      <dsp:txXfrm>
        <a:off x="0" y="3106985"/>
        <a:ext cx="6666833" cy="637875"/>
      </dsp:txXfrm>
    </dsp:sp>
    <dsp:sp modelId="{79097D72-9F95-E14D-9B2F-86675253D194}">
      <dsp:nvSpPr>
        <dsp:cNvPr id="0" name=""/>
        <dsp:cNvSpPr/>
      </dsp:nvSpPr>
      <dsp:spPr>
        <a:xfrm>
          <a:off x="333341" y="2885585"/>
          <a:ext cx="4666783" cy="4428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666750">
            <a:lnSpc>
              <a:spcPct val="90000"/>
            </a:lnSpc>
            <a:spcBef>
              <a:spcPct val="0"/>
            </a:spcBef>
            <a:spcAft>
              <a:spcPct val="35000"/>
            </a:spcAft>
          </a:pPr>
          <a:r>
            <a:rPr lang="en-US" sz="1500" kern="1200"/>
            <a:t>Serve is translated slave</a:t>
          </a:r>
        </a:p>
      </dsp:txBody>
      <dsp:txXfrm>
        <a:off x="354957" y="2907201"/>
        <a:ext cx="4623551" cy="399568"/>
      </dsp:txXfrm>
    </dsp:sp>
    <dsp:sp modelId="{64D00F1A-BB6A-AB42-A535-1ABFDEA67651}">
      <dsp:nvSpPr>
        <dsp:cNvPr id="0" name=""/>
        <dsp:cNvSpPr/>
      </dsp:nvSpPr>
      <dsp:spPr>
        <a:xfrm>
          <a:off x="0" y="4047260"/>
          <a:ext cx="6666833" cy="378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7734BC25-411A-5642-A407-EFE2FEA0F6E9}">
      <dsp:nvSpPr>
        <dsp:cNvPr id="0" name=""/>
        <dsp:cNvSpPr/>
      </dsp:nvSpPr>
      <dsp:spPr>
        <a:xfrm>
          <a:off x="333341" y="3825860"/>
          <a:ext cx="4666783"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666750">
            <a:lnSpc>
              <a:spcPct val="90000"/>
            </a:lnSpc>
            <a:spcBef>
              <a:spcPct val="0"/>
            </a:spcBef>
            <a:spcAft>
              <a:spcPct val="35000"/>
            </a:spcAft>
          </a:pPr>
          <a:r>
            <a:rPr lang="en-US" sz="1500" kern="1200" dirty="0"/>
            <a:t>Implies the Father should seek forgiveness from him</a:t>
          </a:r>
        </a:p>
      </dsp:txBody>
      <dsp:txXfrm>
        <a:off x="354957" y="3847476"/>
        <a:ext cx="4623551"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FE95-1699-7C4F-B7D0-AE7DC4B63F15}">
      <dsp:nvSpPr>
        <dsp:cNvPr id="0" name=""/>
        <dsp:cNvSpPr/>
      </dsp:nvSpPr>
      <dsp:spPr>
        <a:xfrm>
          <a:off x="0" y="350059"/>
          <a:ext cx="6666833" cy="15116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Eight times the word “huios” is used meaning “Son” </a:t>
          </a:r>
        </a:p>
      </dsp:txBody>
      <dsp:txXfrm>
        <a:off x="73792" y="423851"/>
        <a:ext cx="6519249" cy="1364056"/>
      </dsp:txXfrm>
    </dsp:sp>
    <dsp:sp modelId="{F6CCF482-4DFD-DD4B-9667-9EC89C8274EA}">
      <dsp:nvSpPr>
        <dsp:cNvPr id="0" name=""/>
        <dsp:cNvSpPr/>
      </dsp:nvSpPr>
      <dsp:spPr>
        <a:xfrm>
          <a:off x="0" y="1971139"/>
          <a:ext cx="6666833" cy="15116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This time the word “tekon” is used which means “my child”</a:t>
          </a:r>
        </a:p>
      </dsp:txBody>
      <dsp:txXfrm>
        <a:off x="73792" y="2044931"/>
        <a:ext cx="6519249" cy="1364056"/>
      </dsp:txXfrm>
    </dsp:sp>
    <dsp:sp modelId="{617AA6A2-679F-4045-AE26-022197DF7D89}">
      <dsp:nvSpPr>
        <dsp:cNvPr id="0" name=""/>
        <dsp:cNvSpPr/>
      </dsp:nvSpPr>
      <dsp:spPr>
        <a:xfrm>
          <a:off x="0" y="3592220"/>
          <a:ext cx="6666833" cy="15116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He was still making an incredible plea to his eldest son </a:t>
          </a:r>
        </a:p>
      </dsp:txBody>
      <dsp:txXfrm>
        <a:off x="73792" y="3666012"/>
        <a:ext cx="6519249" cy="1364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02159-377D-EA48-BFBD-71526E3FE7AA}">
      <dsp:nvSpPr>
        <dsp:cNvPr id="0" name=""/>
        <dsp:cNvSpPr/>
      </dsp:nvSpPr>
      <dsp:spPr>
        <a:xfrm>
          <a:off x="0" y="40847"/>
          <a:ext cx="6666833" cy="170818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They </a:t>
          </a:r>
          <a:r>
            <a:rPr lang="en-US" sz="4300" b="1" i="1" kern="1200"/>
            <a:t>HAD</a:t>
          </a:r>
          <a:r>
            <a:rPr lang="en-US" sz="4300" kern="1200"/>
            <a:t> to celebrate</a:t>
          </a:r>
        </a:p>
      </dsp:txBody>
      <dsp:txXfrm>
        <a:off x="83387" y="124234"/>
        <a:ext cx="6500059" cy="1541407"/>
      </dsp:txXfrm>
    </dsp:sp>
    <dsp:sp modelId="{358733F9-F267-0A4C-8394-6F2F5051343B}">
      <dsp:nvSpPr>
        <dsp:cNvPr id="0" name=""/>
        <dsp:cNvSpPr/>
      </dsp:nvSpPr>
      <dsp:spPr>
        <a:xfrm>
          <a:off x="0" y="1872869"/>
          <a:ext cx="6666833" cy="170818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There was no other choice or alternative</a:t>
          </a:r>
        </a:p>
      </dsp:txBody>
      <dsp:txXfrm>
        <a:off x="83387" y="1956256"/>
        <a:ext cx="6500059" cy="1541407"/>
      </dsp:txXfrm>
    </dsp:sp>
    <dsp:sp modelId="{2EB2D6B8-C1B1-744B-B205-FD98007A3995}">
      <dsp:nvSpPr>
        <dsp:cNvPr id="0" name=""/>
        <dsp:cNvSpPr/>
      </dsp:nvSpPr>
      <dsp:spPr>
        <a:xfrm>
          <a:off x="0" y="3704890"/>
          <a:ext cx="6666833" cy="170818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It would have been wrong not to celebrate</a:t>
          </a:r>
        </a:p>
      </dsp:txBody>
      <dsp:txXfrm>
        <a:off x="83387" y="3788277"/>
        <a:ext cx="6500059" cy="15414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C67DB-F26B-2A44-A892-7D69E3583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BE9BBB4-B172-1D4B-BBB7-574CEFEC5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EEEC337-7FAE-FA4D-A375-1D3F871ADD34}"/>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B887B129-CB35-5C43-9BF1-CEE9897C3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3F65B8-5AAD-CA4B-AA8F-9EA5751FB7A2}"/>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2958002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712B8-301F-B641-9FE9-B0172BB96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D642E50-6D03-3C4A-8E7B-74A0CC7C2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4DD1EF-6384-0A45-98A6-BD6AB3044DAE}"/>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5243CBD9-6A10-EF49-BA1D-60A2BEF2A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1A0C8C-3702-6D45-A87D-4316200C80B8}"/>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44449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A8F1F87-93DF-DE40-8CCC-7B35CA7EC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D3562A-DAC7-C141-81DC-7E1369A59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D373DE-BDEA-BF4B-9221-A5A53C55510C}"/>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A5021309-9257-B34A-B774-D9A2C9F81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837869-6B6D-0744-9949-E88638BB5726}"/>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3367080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3C3B9-4FE6-964C-B245-1F332F797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8B511C-457E-2C49-8E59-192B7ADD3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5B6DAD-E8FA-D447-9BE5-B78DAAE4AF64}"/>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E71F846F-5004-DE43-B892-CF761DE6C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689046-98D2-9D4F-BE76-C813E8A28176}"/>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213236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E3F66-EF2C-094A-897C-5046AC8E7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91AAAF-3033-9349-9392-3336BE9D4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6942FD-730A-2E43-A7CA-A3F9925D9468}"/>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65A13E82-0562-F14E-B9E4-3685DDE5D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F49403-703E-2C48-846E-030FD8E1247A}"/>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1922836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50256-171A-DF42-8B60-38F47BEA8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F817E7-A74D-794B-AC7B-0635B2A51A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27378A5-BCF2-1648-A887-A2DBDE5CDB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EE5F7A6-EC51-164A-B0D8-097D7CC2535C}"/>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6" name="Footer Placeholder 5">
            <a:extLst>
              <a:ext uri="{FF2B5EF4-FFF2-40B4-BE49-F238E27FC236}">
                <a16:creationId xmlns:a16="http://schemas.microsoft.com/office/drawing/2014/main" xmlns="" id="{AD882A1D-A732-EE41-8B60-47C0324CB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D17E39-3C07-3B4B-B29D-A2517FE86D8D}"/>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4163911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D0AB4-3509-EC49-A605-264FC2EF7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5F6B26-2EBD-7B48-B4DD-8CFE1B9EC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5EDE97-238B-5840-B5C5-3868AB167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C45DD3-E472-7C4E-A5CE-B532BB197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8498F2-7D8C-E743-9DDD-1A18166FA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48BABF8-D975-2043-89F8-8005C391FF53}"/>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8" name="Footer Placeholder 7">
            <a:extLst>
              <a:ext uri="{FF2B5EF4-FFF2-40B4-BE49-F238E27FC236}">
                <a16:creationId xmlns:a16="http://schemas.microsoft.com/office/drawing/2014/main" xmlns="" id="{47CCA5A8-D481-0548-97A4-8C56F9571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083EAF-3287-6D4B-9B53-30377D939754}"/>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2088458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134EE-A166-3242-AF56-CEC6FADD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B21723B-D5F9-B24E-9BC7-24F3BF412D20}"/>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4" name="Footer Placeholder 3">
            <a:extLst>
              <a:ext uri="{FF2B5EF4-FFF2-40B4-BE49-F238E27FC236}">
                <a16:creationId xmlns:a16="http://schemas.microsoft.com/office/drawing/2014/main" xmlns="" id="{76678BCB-65D2-FD42-9A6E-66EB0D3818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936282B-49BE-B948-A85A-CCEC6EA7B58D}"/>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2414798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762F75-AD5C-8942-986F-05BC2DF445BE}"/>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3" name="Footer Placeholder 2">
            <a:extLst>
              <a:ext uri="{FF2B5EF4-FFF2-40B4-BE49-F238E27FC236}">
                <a16:creationId xmlns:a16="http://schemas.microsoft.com/office/drawing/2014/main" xmlns="" id="{EF248023-2D53-534A-AC55-75D83F73A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217D2E-0045-574C-A970-61570BCDC303}"/>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1031741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46DD0-DD9D-5C44-BC06-BE88F0432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F1A52B9-F7C9-F547-8394-B61595E6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8CAA30-C809-A742-AAFB-1FA6474BD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183A09-8FDB-584D-9690-FACE48034EEE}"/>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6" name="Footer Placeholder 5">
            <a:extLst>
              <a:ext uri="{FF2B5EF4-FFF2-40B4-BE49-F238E27FC236}">
                <a16:creationId xmlns:a16="http://schemas.microsoft.com/office/drawing/2014/main" xmlns="" id="{500739ED-DBFA-7243-9D17-7B1A7353F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62DE61-9F4F-B842-A953-3F59368C729C}"/>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1244792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6D2DB-51B3-4E43-93DA-A38DF8D8A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DA844F-80D2-8D4F-BDC6-E2CE7CCC7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E56851E-2851-7341-BD45-9E380D488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9752C5-A227-8147-9453-A220A88DFDEC}"/>
              </a:ext>
            </a:extLst>
          </p:cNvPr>
          <p:cNvSpPr>
            <a:spLocks noGrp="1"/>
          </p:cNvSpPr>
          <p:nvPr>
            <p:ph type="dt" sz="half" idx="10"/>
          </p:nvPr>
        </p:nvSpPr>
        <p:spPr/>
        <p:txBody>
          <a:bodyPr/>
          <a:lstStyle/>
          <a:p>
            <a:fld id="{03D5B2F1-8194-F343-AC9C-D882645273EE}" type="datetimeFigureOut">
              <a:rPr lang="en-US" smtClean="0"/>
              <a:t>6/16/21</a:t>
            </a:fld>
            <a:endParaRPr lang="en-US"/>
          </a:p>
        </p:txBody>
      </p:sp>
      <p:sp>
        <p:nvSpPr>
          <p:cNvPr id="6" name="Footer Placeholder 5">
            <a:extLst>
              <a:ext uri="{FF2B5EF4-FFF2-40B4-BE49-F238E27FC236}">
                <a16:creationId xmlns:a16="http://schemas.microsoft.com/office/drawing/2014/main" xmlns="" id="{60E077AB-3C68-014E-9D00-EC4BFC879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5CAE13-88AB-0747-A7B2-EADB91F7BF11}"/>
              </a:ext>
            </a:extLst>
          </p:cNvPr>
          <p:cNvSpPr>
            <a:spLocks noGrp="1"/>
          </p:cNvSpPr>
          <p:nvPr>
            <p:ph type="sldNum" sz="quarter" idx="12"/>
          </p:nvPr>
        </p:nvSpPr>
        <p:spPr/>
        <p:txBody>
          <a:bodyPr/>
          <a:lstStyle/>
          <a:p>
            <a:fld id="{7B2136A8-8ABC-7849-9FF2-DB355540C423}" type="slidenum">
              <a:rPr lang="en-US" smtClean="0"/>
              <a:t>‹#›</a:t>
            </a:fld>
            <a:endParaRPr lang="en-US"/>
          </a:p>
        </p:txBody>
      </p:sp>
    </p:spTree>
    <p:extLst>
      <p:ext uri="{BB962C8B-B14F-4D97-AF65-F5344CB8AC3E}">
        <p14:creationId xmlns:p14="http://schemas.microsoft.com/office/powerpoint/2010/main" val="3050429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271DBA-8416-9742-90EF-C88F8ADFA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784741-63CE-3343-952B-CA13F92F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77A08D-1703-AB49-A40E-D2E03DA0A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5B2F1-8194-F343-AC9C-D882645273EE}" type="datetimeFigureOut">
              <a:rPr lang="en-US" smtClean="0"/>
              <a:t>6/16/21</a:t>
            </a:fld>
            <a:endParaRPr lang="en-US"/>
          </a:p>
        </p:txBody>
      </p:sp>
      <p:sp>
        <p:nvSpPr>
          <p:cNvPr id="5" name="Footer Placeholder 4">
            <a:extLst>
              <a:ext uri="{FF2B5EF4-FFF2-40B4-BE49-F238E27FC236}">
                <a16:creationId xmlns:a16="http://schemas.microsoft.com/office/drawing/2014/main" xmlns="" id="{BE7A501E-5EF8-8349-8C8D-DCFC4B2B5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D5105EF-8C66-D240-B87D-4A2FB357A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36A8-8ABC-7849-9FF2-DB355540C423}" type="slidenum">
              <a:rPr lang="en-US" smtClean="0"/>
              <a:t>‹#›</a:t>
            </a:fld>
            <a:endParaRPr lang="en-US"/>
          </a:p>
        </p:txBody>
      </p:sp>
    </p:spTree>
    <p:extLst>
      <p:ext uri="{BB962C8B-B14F-4D97-AF65-F5344CB8AC3E}">
        <p14:creationId xmlns:p14="http://schemas.microsoft.com/office/powerpoint/2010/main" val="220762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dern Prodigal Son &amp;lt;b&amp;gt;prodigal son&amp;lt;/b&amp;gt; powerpoint template powerpoint  sermons | Prodigal son, Prodigal, Father">
            <a:extLst>
              <a:ext uri="{FF2B5EF4-FFF2-40B4-BE49-F238E27FC236}">
                <a16:creationId xmlns:a16="http://schemas.microsoft.com/office/drawing/2014/main" xmlns="" id="{A7698D7C-FB4E-9C4E-8819-33AE31E562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4864" b="422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DD4159C-B93E-C947-BDC4-C6158778D1E6}"/>
              </a:ext>
            </a:extLst>
          </p:cNvPr>
          <p:cNvSpPr>
            <a:spLocks noGrp="1"/>
          </p:cNvSpPr>
          <p:nvPr>
            <p:ph type="ctrTitle"/>
          </p:nvPr>
        </p:nvSpPr>
        <p:spPr>
          <a:xfrm>
            <a:off x="477981" y="1122363"/>
            <a:ext cx="4023360" cy="3204134"/>
          </a:xfrm>
        </p:spPr>
        <p:txBody>
          <a:bodyPr anchor="b">
            <a:normAutofit/>
          </a:bodyPr>
          <a:lstStyle/>
          <a:p>
            <a:pPr algn="l"/>
            <a:r>
              <a:rPr lang="en-US" sz="4800"/>
              <a:t>The Prodigal Son</a:t>
            </a:r>
          </a:p>
        </p:txBody>
      </p:sp>
      <p:sp>
        <p:nvSpPr>
          <p:cNvPr id="3" name="Subtitle 2">
            <a:extLst>
              <a:ext uri="{FF2B5EF4-FFF2-40B4-BE49-F238E27FC236}">
                <a16:creationId xmlns:a16="http://schemas.microsoft.com/office/drawing/2014/main" xmlns="" id="{E7D2D33B-CB28-D443-AA7E-BF7E97BE3BAF}"/>
              </a:ext>
            </a:extLst>
          </p:cNvPr>
          <p:cNvSpPr>
            <a:spLocks noGrp="1"/>
          </p:cNvSpPr>
          <p:nvPr>
            <p:ph type="subTitle" idx="1"/>
          </p:nvPr>
        </p:nvSpPr>
        <p:spPr>
          <a:xfrm>
            <a:off x="477980" y="4872922"/>
            <a:ext cx="4023359" cy="1208141"/>
          </a:xfrm>
        </p:spPr>
        <p:txBody>
          <a:bodyPr>
            <a:normAutofit/>
          </a:bodyPr>
          <a:lstStyle/>
          <a:p>
            <a:pPr algn="l"/>
            <a:r>
              <a:rPr lang="en-US" sz="2000"/>
              <a:t>Part 2</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634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D24CF6-27BA-1A4D-8F06-956F28B2707E}"/>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The Father’s Response </a:t>
            </a:r>
          </a:p>
        </p:txBody>
      </p:sp>
      <p:pic>
        <p:nvPicPr>
          <p:cNvPr id="8194" name="Picture 2" descr="It&amp;#39;s Time for Forgiveness to Go Viral | Time">
            <a:extLst>
              <a:ext uri="{FF2B5EF4-FFF2-40B4-BE49-F238E27FC236}">
                <a16:creationId xmlns:a16="http://schemas.microsoft.com/office/drawing/2014/main" xmlns="" id="{292A503E-88F3-4341-8571-AF286195080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0467" r="-1"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C648032-8B6D-DB48-880D-0B212DEF1C7F}"/>
              </a:ext>
            </a:extLst>
          </p:cNvPr>
          <p:cNvSpPr>
            <a:spLocks noGrp="1"/>
          </p:cNvSpPr>
          <p:nvPr>
            <p:ph sz="half" idx="1"/>
          </p:nvPr>
        </p:nvSpPr>
        <p:spPr>
          <a:xfrm>
            <a:off x="6513788" y="2333297"/>
            <a:ext cx="4840010" cy="3843666"/>
          </a:xfrm>
        </p:spPr>
        <p:txBody>
          <a:bodyPr vert="horz" lIns="91440" tIns="45720" rIns="91440" bIns="45720" rtlCol="0">
            <a:normAutofit/>
          </a:bodyPr>
          <a:lstStyle/>
          <a:p>
            <a:r>
              <a:rPr lang="en-US" sz="2000"/>
              <a:t>Not only was he willing to grant mercy, but he was eager to forgive and lavish with grace</a:t>
            </a:r>
          </a:p>
          <a:p>
            <a:r>
              <a:rPr lang="en-US" sz="2000"/>
              <a:t>He was diligently looking for his son’s return</a:t>
            </a:r>
          </a:p>
          <a:p>
            <a:pPr lvl="1"/>
            <a:r>
              <a:rPr lang="en-US" sz="2000"/>
              <a:t>Saw him from a far off</a:t>
            </a:r>
          </a:p>
          <a:p>
            <a:r>
              <a:rPr lang="en-US" sz="2000"/>
              <a:t>What a picture of Christ! </a:t>
            </a:r>
          </a:p>
          <a:p>
            <a:pPr lvl="1"/>
            <a:r>
              <a:rPr lang="en-US" sz="2000"/>
              <a:t>Slow to anger and swift to forgive</a:t>
            </a:r>
          </a:p>
        </p:txBody>
      </p:sp>
    </p:spTree>
    <p:extLst>
      <p:ext uri="{BB962C8B-B14F-4D97-AF65-F5344CB8AC3E}">
        <p14:creationId xmlns:p14="http://schemas.microsoft.com/office/powerpoint/2010/main" val="3681025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61F41-38B7-EF4C-85DE-31E9CCF9F6B4}"/>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The Father’s Response </a:t>
            </a:r>
          </a:p>
        </p:txBody>
      </p:sp>
      <p:pic>
        <p:nvPicPr>
          <p:cNvPr id="9218" name="Picture 2" descr="Parable of the Prodigal Son or the Running Father">
            <a:extLst>
              <a:ext uri="{FF2B5EF4-FFF2-40B4-BE49-F238E27FC236}">
                <a16:creationId xmlns:a16="http://schemas.microsoft.com/office/drawing/2014/main" xmlns="" id="{C029C69E-627C-824A-964F-319E65219FB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744" b="36387"/>
          <a:stretch/>
        </p:blipFill>
        <p:spPr bwMode="auto">
          <a:xfrm>
            <a:off x="20" y="42246"/>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8FF21A1-4193-5C4B-8F8C-28BC1AF09B92}"/>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a:t>He ran! </a:t>
            </a:r>
          </a:p>
          <a:p>
            <a:pPr lvl="1"/>
            <a:r>
              <a:rPr lang="en-US" sz="1800"/>
              <a:t>Noblemen never ran</a:t>
            </a:r>
          </a:p>
          <a:p>
            <a:pPr lvl="1"/>
            <a:r>
              <a:rPr lang="en-US" sz="1800"/>
              <a:t>Translation: Sprinting as if he were in an athletic competition </a:t>
            </a:r>
          </a:p>
          <a:p>
            <a:r>
              <a:rPr lang="en-US" sz="1800"/>
              <a:t>Arabic versions of the Bible avoided the true translation</a:t>
            </a:r>
          </a:p>
          <a:p>
            <a:pPr lvl="1"/>
            <a:r>
              <a:rPr lang="en-US" sz="1800"/>
              <a:t>They wanted to avoid the humiliating truth of this text that the father ran</a:t>
            </a:r>
          </a:p>
          <a:p>
            <a:pPr lvl="1"/>
            <a:r>
              <a:rPr lang="en-US" sz="1800"/>
              <a:t>1860 was the first time it was translated as “ran”</a:t>
            </a:r>
          </a:p>
        </p:txBody>
      </p:sp>
    </p:spTree>
    <p:extLst>
      <p:ext uri="{BB962C8B-B14F-4D97-AF65-F5344CB8AC3E}">
        <p14:creationId xmlns:p14="http://schemas.microsoft.com/office/powerpoint/2010/main" val="4086353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Who Were the Pharisees, Sadducees, and Essenes? | ReasonableTheology.org">
            <a:extLst>
              <a:ext uri="{FF2B5EF4-FFF2-40B4-BE49-F238E27FC236}">
                <a16:creationId xmlns:a16="http://schemas.microsoft.com/office/drawing/2014/main" xmlns="" id="{55398599-1EE4-034E-AD0D-C6262FF5F71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86" r="30536" b="5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E69F4241-7535-CF44-BFC2-81B87A717F67}"/>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Pharisee’s Check Point </a:t>
            </a:r>
          </a:p>
        </p:txBody>
      </p:sp>
      <p:sp>
        <p:nvSpPr>
          <p:cNvPr id="8" name="Content Placeholder 7">
            <a:extLst>
              <a:ext uri="{FF2B5EF4-FFF2-40B4-BE49-F238E27FC236}">
                <a16:creationId xmlns:a16="http://schemas.microsoft.com/office/drawing/2014/main" xmlns="" id="{17636114-7D91-F440-97EC-4D8B42EE630A}"/>
              </a:ext>
            </a:extLst>
          </p:cNvPr>
          <p:cNvSpPr>
            <a:spLocks noGrp="1"/>
          </p:cNvSpPr>
          <p:nvPr>
            <p:ph sz="half" idx="1"/>
          </p:nvPr>
        </p:nvSpPr>
        <p:spPr>
          <a:xfrm>
            <a:off x="594109" y="2121763"/>
            <a:ext cx="6620505" cy="3773010"/>
          </a:xfrm>
        </p:spPr>
        <p:txBody>
          <a:bodyPr vert="horz" lIns="91440" tIns="45720" rIns="91440" bIns="45720" rtlCol="0">
            <a:normAutofit/>
          </a:bodyPr>
          <a:lstStyle/>
          <a:p>
            <a:r>
              <a:rPr lang="en-US" dirty="0"/>
              <a:t>We see this scene as a tender moment</a:t>
            </a:r>
          </a:p>
          <a:p>
            <a:r>
              <a:rPr lang="en-US" dirty="0"/>
              <a:t>They saw it as:</a:t>
            </a:r>
          </a:p>
          <a:p>
            <a:pPr lvl="1"/>
            <a:r>
              <a:rPr lang="en-US" dirty="0"/>
              <a:t>Scandalous </a:t>
            </a:r>
          </a:p>
          <a:p>
            <a:pPr lvl="1"/>
            <a:r>
              <a:rPr lang="en-US" dirty="0"/>
              <a:t>Shocking</a:t>
            </a:r>
          </a:p>
          <a:p>
            <a:r>
              <a:rPr lang="en-US" dirty="0"/>
              <a:t>More offensive than the sins of the Prodigal</a:t>
            </a:r>
          </a:p>
          <a:p>
            <a:endParaRPr lang="en-US" dirty="0"/>
          </a:p>
        </p:txBody>
      </p:sp>
    </p:spTree>
    <p:extLst>
      <p:ext uri="{BB962C8B-B14F-4D97-AF65-F5344CB8AC3E}">
        <p14:creationId xmlns:p14="http://schemas.microsoft.com/office/powerpoint/2010/main" val="3042979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2F8C2-C4C3-B247-BCC4-6F9D50F6D3BF}"/>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Unfinished Confession…</a:t>
            </a:r>
          </a:p>
        </p:txBody>
      </p:sp>
      <p:pic>
        <p:nvPicPr>
          <p:cNvPr id="11266" name="Picture 2" descr="Spirit Deep Bible Study: The Parable of the Running Father">
            <a:extLst>
              <a:ext uri="{FF2B5EF4-FFF2-40B4-BE49-F238E27FC236}">
                <a16:creationId xmlns:a16="http://schemas.microsoft.com/office/drawing/2014/main" xmlns="" id="{7E69BC89-53AA-F247-8E55-B3EACAF946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783" r="2533"/>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76CC8AFB-A5BF-2C45-AA95-C05E449D1BC3}"/>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a:t>The prodigal never got to finish his full confession</a:t>
            </a:r>
          </a:p>
          <a:p>
            <a:r>
              <a:rPr lang="en-US" sz="1800"/>
              <a:t>The boy had done nothing whatsoever to atone for his sins</a:t>
            </a:r>
          </a:p>
          <a:p>
            <a:r>
              <a:rPr lang="en-US" sz="1800"/>
              <a:t>The father fully forgave him and held nothing back</a:t>
            </a:r>
          </a:p>
          <a:p>
            <a:r>
              <a:rPr lang="en-US" sz="1800"/>
              <a:t>The Pharisees would have noticed this detail</a:t>
            </a:r>
          </a:p>
        </p:txBody>
      </p:sp>
    </p:spTree>
    <p:extLst>
      <p:ext uri="{BB962C8B-B14F-4D97-AF65-F5344CB8AC3E}">
        <p14:creationId xmlns:p14="http://schemas.microsoft.com/office/powerpoint/2010/main" val="1403721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49E42-BE76-1D4A-9896-335C705C1D5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Lavished with Grace</a:t>
            </a:r>
          </a:p>
        </p:txBody>
      </p:sp>
      <p:pic>
        <p:nvPicPr>
          <p:cNvPr id="12290" name="Picture 2" descr="Viewpoint: Repent and Return to Christ - Church News and Events">
            <a:extLst>
              <a:ext uri="{FF2B5EF4-FFF2-40B4-BE49-F238E27FC236}">
                <a16:creationId xmlns:a16="http://schemas.microsoft.com/office/drawing/2014/main" xmlns="" id="{10644D35-F039-F24D-8351-949EF107DDF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278" b="10430"/>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FDD8A222-BE70-9A43-8A55-4E63E593791B}"/>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2400" dirty="0"/>
              <a:t>Kissed him</a:t>
            </a:r>
          </a:p>
          <a:p>
            <a:pPr lvl="1"/>
            <a:r>
              <a:rPr lang="en-US" dirty="0"/>
              <a:t>Translation: Kissed him repeatedly</a:t>
            </a:r>
          </a:p>
          <a:p>
            <a:pPr lvl="1"/>
            <a:r>
              <a:rPr lang="en-US" dirty="0"/>
              <a:t>The boy was prepared to kiss the father’s feet and instead the father kisses him</a:t>
            </a:r>
          </a:p>
          <a:p>
            <a:r>
              <a:rPr lang="en-US" sz="2400" dirty="0"/>
              <a:t>Fully reinstated as his son </a:t>
            </a:r>
          </a:p>
        </p:txBody>
      </p:sp>
    </p:spTree>
    <p:extLst>
      <p:ext uri="{BB962C8B-B14F-4D97-AF65-F5344CB8AC3E}">
        <p14:creationId xmlns:p14="http://schemas.microsoft.com/office/powerpoint/2010/main" val="1076218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7BE35-FC02-DC43-8C50-A2B3ABB1CE60}"/>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The Father’s Generosity </a:t>
            </a:r>
          </a:p>
        </p:txBody>
      </p:sp>
      <p:pic>
        <p:nvPicPr>
          <p:cNvPr id="13314" name="Picture 2" descr="No More Gifts - Economics Student Society of Australia (ESSA) Economics  Student Society of Australia (ESSA)">
            <a:extLst>
              <a:ext uri="{FF2B5EF4-FFF2-40B4-BE49-F238E27FC236}">
                <a16:creationId xmlns:a16="http://schemas.microsoft.com/office/drawing/2014/main" xmlns="" id="{A447970A-618D-BE4E-B094-CA5AA551020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090" r="26342"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13321" name="Content Placeholder 2">
            <a:extLst>
              <a:ext uri="{FF2B5EF4-FFF2-40B4-BE49-F238E27FC236}">
                <a16:creationId xmlns:a16="http://schemas.microsoft.com/office/drawing/2014/main" xmlns="" id="{38BE12A2-00F7-E941-B346-43095253719E}"/>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2400" dirty="0"/>
              <a:t>Gave his son the best he had to offer: </a:t>
            </a:r>
          </a:p>
          <a:p>
            <a:pPr lvl="1"/>
            <a:r>
              <a:rPr lang="en-US" dirty="0"/>
              <a:t>Sandals</a:t>
            </a:r>
          </a:p>
          <a:p>
            <a:pPr lvl="1"/>
            <a:r>
              <a:rPr lang="en-US" dirty="0"/>
              <a:t>Robe </a:t>
            </a:r>
          </a:p>
          <a:p>
            <a:pPr lvl="1"/>
            <a:r>
              <a:rPr lang="en-US" dirty="0"/>
              <a:t>Ring</a:t>
            </a:r>
          </a:p>
          <a:p>
            <a:r>
              <a:rPr lang="en-US" sz="2400" dirty="0"/>
              <a:t>The text reads he wanted these gifts given quickly </a:t>
            </a:r>
          </a:p>
          <a:p>
            <a:r>
              <a:rPr lang="en-US" sz="2400" dirty="0"/>
              <a:t>No one would believe this was an appropriate action to take</a:t>
            </a:r>
          </a:p>
        </p:txBody>
      </p:sp>
    </p:spTree>
    <p:extLst>
      <p:ext uri="{BB962C8B-B14F-4D97-AF65-F5344CB8AC3E}">
        <p14:creationId xmlns:p14="http://schemas.microsoft.com/office/powerpoint/2010/main" val="105879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E94B5FC-7ED0-8441-AC0C-B9FE31587B91}"/>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a:t>The Sandals </a:t>
            </a:r>
          </a:p>
        </p:txBody>
      </p:sp>
      <p:pic>
        <p:nvPicPr>
          <p:cNvPr id="14338" name="Picture 2" descr="What does Jesus&amp;#39; sandals mean and why? - Quora">
            <a:extLst>
              <a:ext uri="{FF2B5EF4-FFF2-40B4-BE49-F238E27FC236}">
                <a16:creationId xmlns:a16="http://schemas.microsoft.com/office/drawing/2014/main" xmlns="" id="{9D8815C8-48C3-DC48-BAE2-D59E2EED529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752" r="10869" b="2"/>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xmlns=""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2144135B-CA1F-2544-A136-0022D1DC43ED}"/>
              </a:ext>
            </a:extLst>
          </p:cNvPr>
          <p:cNvSpPr>
            <a:spLocks noGrp="1"/>
          </p:cNvSpPr>
          <p:nvPr>
            <p:ph sz="half" idx="1"/>
          </p:nvPr>
        </p:nvSpPr>
        <p:spPr>
          <a:xfrm>
            <a:off x="7255563" y="2557587"/>
            <a:ext cx="4314645" cy="3717317"/>
          </a:xfrm>
        </p:spPr>
        <p:txBody>
          <a:bodyPr vert="horz" lIns="91440" tIns="45720" rIns="91440" bIns="45720" rtlCol="0" anchor="t">
            <a:normAutofit/>
          </a:bodyPr>
          <a:lstStyle/>
          <a:p>
            <a:r>
              <a:rPr lang="en-US" sz="2400" dirty="0"/>
              <a:t>The Gift of Sonship </a:t>
            </a:r>
          </a:p>
          <a:p>
            <a:r>
              <a:rPr lang="en-US" sz="2400" dirty="0"/>
              <a:t>Only masters and their sons wore footwear</a:t>
            </a:r>
          </a:p>
          <a:p>
            <a:r>
              <a:rPr lang="en-US" sz="2400" dirty="0"/>
              <a:t>Showed the son’s immediate reinstatement as a privileged son</a:t>
            </a:r>
          </a:p>
        </p:txBody>
      </p:sp>
    </p:spTree>
    <p:extLst>
      <p:ext uri="{BB962C8B-B14F-4D97-AF65-F5344CB8AC3E}">
        <p14:creationId xmlns:p14="http://schemas.microsoft.com/office/powerpoint/2010/main" val="3557955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0B643-7A0C-D948-9A38-CDEE4126538D}"/>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The Robe</a:t>
            </a:r>
          </a:p>
        </p:txBody>
      </p:sp>
      <p:pic>
        <p:nvPicPr>
          <p:cNvPr id="15362" name="Picture 2" descr="A MAGNIFICENT BOKHARAN NOBLEMAN&amp;#39;S ROBE, 19TH CENTURY">
            <a:extLst>
              <a:ext uri="{FF2B5EF4-FFF2-40B4-BE49-F238E27FC236}">
                <a16:creationId xmlns:a16="http://schemas.microsoft.com/office/drawing/2014/main" xmlns="" id="{1B063FD7-E2BD-3049-A17E-B01E6E7039D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056" r="2" b="18179"/>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28A5909-B614-934B-9608-D804B7938986}"/>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a:t>The Gift of Honor </a:t>
            </a:r>
          </a:p>
          <a:p>
            <a:r>
              <a:rPr lang="en-US" sz="1800"/>
              <a:t>Every noblemen had a robe that was worn for very special occasions </a:t>
            </a:r>
          </a:p>
          <a:p>
            <a:r>
              <a:rPr lang="en-US" sz="1800"/>
              <a:t>Translated: First ranking garment</a:t>
            </a:r>
          </a:p>
          <a:p>
            <a:r>
              <a:rPr lang="en-US" sz="1800"/>
              <a:t>Signified a great honor </a:t>
            </a:r>
          </a:p>
        </p:txBody>
      </p:sp>
    </p:spTree>
    <p:extLst>
      <p:ext uri="{BB962C8B-B14F-4D97-AF65-F5344CB8AC3E}">
        <p14:creationId xmlns:p14="http://schemas.microsoft.com/office/powerpoint/2010/main" val="1897371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7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4AC877A-347D-C44C-9997-0550E5C958C2}"/>
              </a:ext>
            </a:extLst>
          </p:cNvPr>
          <p:cNvSpPr>
            <a:spLocks noGrp="1"/>
          </p:cNvSpPr>
          <p:nvPr>
            <p:ph type="title"/>
          </p:nvPr>
        </p:nvSpPr>
        <p:spPr>
          <a:xfrm>
            <a:off x="6892119" y="891540"/>
            <a:ext cx="4589493" cy="1578308"/>
          </a:xfrm>
        </p:spPr>
        <p:txBody>
          <a:bodyPr vert="horz" lIns="91440" tIns="45720" rIns="91440" bIns="45720" rtlCol="0" anchor="ctr">
            <a:normAutofit/>
          </a:bodyPr>
          <a:lstStyle/>
          <a:p>
            <a:r>
              <a:rPr lang="en-US" sz="4000"/>
              <a:t>The Ring </a:t>
            </a:r>
          </a:p>
        </p:txBody>
      </p:sp>
      <p:pic>
        <p:nvPicPr>
          <p:cNvPr id="16386" name="Picture 2" descr="18: 14KW/Gold Electroplated Family Crest Ring. Signet ring stye #2585 | Signet  ring men, Family crest rings, Custom signet ring">
            <a:extLst>
              <a:ext uri="{FF2B5EF4-FFF2-40B4-BE49-F238E27FC236}">
                <a16:creationId xmlns:a16="http://schemas.microsoft.com/office/drawing/2014/main" xmlns="" id="{B0981DB5-1F91-5941-96FA-5CEA0206916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9"/>
          <a:stretch/>
        </p:blipFill>
        <p:spPr bwMode="auto">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08219883-F2DC-F54B-88CB-029E89A6D62E}"/>
              </a:ext>
            </a:extLst>
          </p:cNvPr>
          <p:cNvSpPr>
            <a:spLocks noGrp="1"/>
          </p:cNvSpPr>
          <p:nvPr>
            <p:ph sz="half" idx="1"/>
          </p:nvPr>
        </p:nvSpPr>
        <p:spPr>
          <a:xfrm>
            <a:off x="6892119" y="2630161"/>
            <a:ext cx="4589491" cy="3332489"/>
          </a:xfrm>
        </p:spPr>
        <p:txBody>
          <a:bodyPr vert="horz" lIns="91440" tIns="45720" rIns="91440" bIns="45720" rtlCol="0">
            <a:normAutofit/>
          </a:bodyPr>
          <a:lstStyle/>
          <a:p>
            <a:r>
              <a:rPr lang="en-US" sz="2400" dirty="0"/>
              <a:t>The Gift of Authority</a:t>
            </a:r>
          </a:p>
          <a:p>
            <a:r>
              <a:rPr lang="en-US" sz="2400" dirty="0"/>
              <a:t>Signet ring that had the family crest or seal</a:t>
            </a:r>
          </a:p>
          <a:p>
            <a:pPr lvl="1"/>
            <a:r>
              <a:rPr lang="en-US" dirty="0"/>
              <a:t>Used for legal authentication </a:t>
            </a:r>
          </a:p>
          <a:p>
            <a:r>
              <a:rPr lang="en-US" sz="2400" dirty="0"/>
              <a:t>Symbol of authority in the family </a:t>
            </a:r>
          </a:p>
        </p:txBody>
      </p:sp>
    </p:spTree>
    <p:extLst>
      <p:ext uri="{BB962C8B-B14F-4D97-AF65-F5344CB8AC3E}">
        <p14:creationId xmlns:p14="http://schemas.microsoft.com/office/powerpoint/2010/main" val="2250601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868BD-E3C4-5F41-A988-E12143F4403A}"/>
              </a:ext>
            </a:extLst>
          </p:cNvPr>
          <p:cNvSpPr>
            <a:spLocks noGrp="1"/>
          </p:cNvSpPr>
          <p:nvPr>
            <p:ph type="title"/>
          </p:nvPr>
        </p:nvSpPr>
        <p:spPr/>
        <p:txBody>
          <a:bodyPr/>
          <a:lstStyle/>
          <a:p>
            <a:r>
              <a:rPr lang="en-US" dirty="0"/>
              <a:t>The Celebration </a:t>
            </a:r>
          </a:p>
        </p:txBody>
      </p:sp>
      <p:sp>
        <p:nvSpPr>
          <p:cNvPr id="3" name="Content Placeholder 2">
            <a:extLst>
              <a:ext uri="{FF2B5EF4-FFF2-40B4-BE49-F238E27FC236}">
                <a16:creationId xmlns:a16="http://schemas.microsoft.com/office/drawing/2014/main" xmlns="" id="{FEE89DA4-E768-AA45-AA1A-C66FFBCAF570}"/>
              </a:ext>
            </a:extLst>
          </p:cNvPr>
          <p:cNvSpPr>
            <a:spLocks noGrp="1"/>
          </p:cNvSpPr>
          <p:nvPr>
            <p:ph sz="half" idx="1"/>
          </p:nvPr>
        </p:nvSpPr>
        <p:spPr/>
        <p:txBody>
          <a:bodyPr/>
          <a:lstStyle/>
          <a:p>
            <a:r>
              <a:rPr lang="en-US" dirty="0"/>
              <a:t>The father was extremely wealthy</a:t>
            </a:r>
          </a:p>
          <a:p>
            <a:r>
              <a:rPr lang="en-US" dirty="0"/>
              <a:t>The fatted calf was killed</a:t>
            </a:r>
          </a:p>
          <a:p>
            <a:pPr lvl="1"/>
            <a:r>
              <a:rPr lang="en-US" dirty="0"/>
              <a:t>“Fatted” translates grain fed</a:t>
            </a:r>
          </a:p>
          <a:p>
            <a:pPr lvl="1"/>
            <a:r>
              <a:rPr lang="en-US" dirty="0"/>
              <a:t>This would produce the most succulent meat </a:t>
            </a:r>
          </a:p>
          <a:p>
            <a:pPr lvl="1"/>
            <a:r>
              <a:rPr lang="en-US" dirty="0"/>
              <a:t>Fed hundreds of people</a:t>
            </a:r>
          </a:p>
          <a:p>
            <a:r>
              <a:rPr lang="en-US" dirty="0"/>
              <a:t>Length of time: Possibly 3 days or more </a:t>
            </a:r>
          </a:p>
        </p:txBody>
      </p:sp>
      <p:sp>
        <p:nvSpPr>
          <p:cNvPr id="5" name="Rounded Rectangle 4">
            <a:extLst>
              <a:ext uri="{FF2B5EF4-FFF2-40B4-BE49-F238E27FC236}">
                <a16:creationId xmlns:a16="http://schemas.microsoft.com/office/drawing/2014/main" xmlns="" id="{109D30FC-65B4-B24D-950F-F36177E2425D}"/>
              </a:ext>
            </a:extLst>
          </p:cNvPr>
          <p:cNvSpPr/>
          <p:nvPr/>
        </p:nvSpPr>
        <p:spPr>
          <a:xfrm>
            <a:off x="6096001" y="2000250"/>
            <a:ext cx="5734050" cy="3414713"/>
          </a:xfrm>
          <a:prstGeom prst="roundRect">
            <a:avLst/>
          </a:prstGeom>
          <a:gradFill flip="none" rotWithShape="1">
            <a:gsLst>
              <a:gs pos="0">
                <a:schemeClr val="accent1">
                  <a:tint val="66000"/>
                  <a:satMod val="160000"/>
                </a:schemeClr>
              </a:gs>
              <a:gs pos="2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accent1">
                    <a:lumMod val="50000"/>
                  </a:schemeClr>
                </a:solidFill>
                <a:effectLst>
                  <a:outerShdw blurRad="38100" dist="25400" dir="5400000" algn="ctr" rotWithShape="0">
                    <a:srgbClr val="6E747A">
                      <a:alpha val="43000"/>
                    </a:srgbClr>
                  </a:outerShdw>
                </a:effectLst>
              </a:rPr>
              <a:t>“Heaven’s joy doesn’t end when a sinner comes home; that’s only the beginning.” </a:t>
            </a:r>
          </a:p>
          <a:p>
            <a:pPr algn="ctr"/>
            <a:endParaRPr lang="en-US" sz="3600" dirty="0">
              <a:ln w="0"/>
              <a:solidFill>
                <a:schemeClr val="accent1">
                  <a:lumMod val="50000"/>
                </a:schemeClr>
              </a:solidFill>
              <a:effectLst>
                <a:outerShdw blurRad="38100" dist="25400" dir="5400000" algn="ctr" rotWithShape="0">
                  <a:srgbClr val="6E747A">
                    <a:alpha val="43000"/>
                  </a:srgbClr>
                </a:outerShdw>
              </a:effectLst>
            </a:endParaRPr>
          </a:p>
          <a:p>
            <a:pPr algn="ctr"/>
            <a:r>
              <a:rPr lang="en-US" sz="3600" dirty="0">
                <a:ln w="0"/>
                <a:solidFill>
                  <a:schemeClr val="accent1">
                    <a:lumMod val="50000"/>
                  </a:schemeClr>
                </a:solidFill>
                <a:effectLst>
                  <a:outerShdw blurRad="38100" dist="25400" dir="5400000" algn="ctr" rotWithShape="0">
                    <a:srgbClr val="6E747A">
                      <a:alpha val="43000"/>
                    </a:srgbClr>
                  </a:outerShdw>
                </a:effectLst>
              </a:rPr>
              <a:t>-John MacArthur</a:t>
            </a:r>
          </a:p>
        </p:txBody>
      </p:sp>
    </p:spTree>
    <p:extLst>
      <p:ext uri="{BB962C8B-B14F-4D97-AF65-F5344CB8AC3E}">
        <p14:creationId xmlns:p14="http://schemas.microsoft.com/office/powerpoint/2010/main" val="2471086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85C74E6-2AF7-7F42-8FEE-95182595D57B}"/>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“He came to himself…” </a:t>
            </a:r>
          </a:p>
        </p:txBody>
      </p:sp>
      <p:pic>
        <p:nvPicPr>
          <p:cNvPr id="2050" name="Picture 2" descr="Sermon Notes on Luke 15:11-32 | The Parable of the Prodigal Son">
            <a:extLst>
              <a:ext uri="{FF2B5EF4-FFF2-40B4-BE49-F238E27FC236}">
                <a16:creationId xmlns:a16="http://schemas.microsoft.com/office/drawing/2014/main" xmlns="" id="{2E06E2BF-D354-D44C-AD3B-29DD7FDEDF1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941" b="1315"/>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DDB94A33-F443-9E4B-980A-938C5F6EEDDA}"/>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r>
              <a:rPr lang="en-US" sz="2200" dirty="0"/>
              <a:t>Translation: He came to an end of himself </a:t>
            </a:r>
          </a:p>
          <a:p>
            <a:pPr lvl="1"/>
            <a:r>
              <a:rPr lang="en-US" sz="2200" dirty="0"/>
              <a:t>He came to his senses</a:t>
            </a:r>
          </a:p>
          <a:p>
            <a:r>
              <a:rPr lang="en-US" sz="2200" dirty="0"/>
              <a:t>He went from insanity to sanity</a:t>
            </a:r>
          </a:p>
          <a:p>
            <a:r>
              <a:rPr lang="en-US" sz="2200" dirty="0"/>
              <a:t>He finally reached repentance</a:t>
            </a:r>
          </a:p>
          <a:p>
            <a:pPr lvl="1"/>
            <a:r>
              <a:rPr lang="en-US" sz="1800" dirty="0"/>
              <a:t>Heartful, genuine repentance</a:t>
            </a:r>
          </a:p>
          <a:p>
            <a:pPr lvl="1"/>
            <a:r>
              <a:rPr lang="en-US" sz="1800" dirty="0"/>
              <a:t>Looking at life in a whole new way</a:t>
            </a:r>
          </a:p>
        </p:txBody>
      </p:sp>
    </p:spTree>
    <p:extLst>
      <p:ext uri="{BB962C8B-B14F-4D97-AF65-F5344CB8AC3E}">
        <p14:creationId xmlns:p14="http://schemas.microsoft.com/office/powerpoint/2010/main" val="3605132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xmlns=""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a:extLst>
              <a:ext uri="{FF2B5EF4-FFF2-40B4-BE49-F238E27FC236}">
                <a16:creationId xmlns:a16="http://schemas.microsoft.com/office/drawing/2014/main" xmlns="" id="{20F189A9-9D34-DE41-A55E-7D3EEE4DB5C5}"/>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The Elder Son </a:t>
            </a:r>
          </a:p>
        </p:txBody>
      </p:sp>
      <p:sp>
        <p:nvSpPr>
          <p:cNvPr id="20" name="Rectangle: Rounded Corners 13">
            <a:extLst>
              <a:ext uri="{FF2B5EF4-FFF2-40B4-BE49-F238E27FC236}">
                <a16:creationId xmlns:a16="http://schemas.microsoft.com/office/drawing/2014/main" xmlns=""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214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70">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1" name="Rectangle 7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64329A9F-5527-2F40-926F-ECAD6D58B34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Elder Brother’s Entrance</a:t>
            </a:r>
          </a:p>
        </p:txBody>
      </p:sp>
      <p:pic>
        <p:nvPicPr>
          <p:cNvPr id="19458" name="Picture 2" descr="The Prodigal Son–for Women | The Dilettante&amp;#39;s Dilemma">
            <a:extLst>
              <a:ext uri="{FF2B5EF4-FFF2-40B4-BE49-F238E27FC236}">
                <a16:creationId xmlns:a16="http://schemas.microsoft.com/office/drawing/2014/main" xmlns="" id="{019C17F4-FC8C-F54A-8A33-0133AD91C5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822" r="-1"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E2353BFA-2FD0-A64B-B36F-5534A6C41544}"/>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r>
              <a:rPr lang="en-US" sz="2000"/>
              <a:t>His absence till now says a lot…</a:t>
            </a:r>
          </a:p>
          <a:p>
            <a:pPr lvl="1"/>
            <a:r>
              <a:rPr lang="en-US" sz="2000"/>
              <a:t>Why didn’t he stop his younger brother?</a:t>
            </a:r>
          </a:p>
          <a:p>
            <a:pPr lvl="1"/>
            <a:r>
              <a:rPr lang="en-US" sz="2000"/>
              <a:t>Why did he go search for him? </a:t>
            </a:r>
          </a:p>
          <a:p>
            <a:r>
              <a:rPr lang="en-US" sz="2000"/>
              <a:t>He appears in the story and we read: </a:t>
            </a:r>
          </a:p>
          <a:p>
            <a:pPr lvl="1"/>
            <a:r>
              <a:rPr lang="en-US" sz="2000"/>
              <a:t>Resentful of the celebration</a:t>
            </a:r>
          </a:p>
          <a:p>
            <a:pPr lvl="1"/>
            <a:r>
              <a:rPr lang="en-US" sz="2000"/>
              <a:t>Critical of the Father’s Joy</a:t>
            </a:r>
          </a:p>
          <a:p>
            <a:pPr lvl="1"/>
            <a:r>
              <a:rPr lang="en-US" sz="2000"/>
              <a:t>Refuses to rejoice over his brother’s return</a:t>
            </a:r>
          </a:p>
        </p:txBody>
      </p:sp>
    </p:spTree>
    <p:extLst>
      <p:ext uri="{BB962C8B-B14F-4D97-AF65-F5344CB8AC3E}">
        <p14:creationId xmlns:p14="http://schemas.microsoft.com/office/powerpoint/2010/main" val="1887939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0AACB-1764-4543-ACF4-03BEEDF11F2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The Resentment</a:t>
            </a:r>
          </a:p>
        </p:txBody>
      </p:sp>
      <p:pic>
        <p:nvPicPr>
          <p:cNvPr id="18434" name="Picture 2" descr="Letting Go Of Resentment - Midpoint Counseling">
            <a:extLst>
              <a:ext uri="{FF2B5EF4-FFF2-40B4-BE49-F238E27FC236}">
                <a16:creationId xmlns:a16="http://schemas.microsoft.com/office/drawing/2014/main" xmlns="" id="{379D6E88-CBA2-DA4F-A9E7-048CBDFD2DA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8137" b="1099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1A2B9AE5-2CB6-5F4A-8D8D-0ED5E22D32AB}"/>
              </a:ext>
            </a:extLst>
          </p:cNvPr>
          <p:cNvSpPr>
            <a:spLocks noGrp="1"/>
          </p:cNvSpPr>
          <p:nvPr>
            <p:ph sz="half" idx="1"/>
          </p:nvPr>
        </p:nvSpPr>
        <p:spPr>
          <a:xfrm>
            <a:off x="4225574" y="3938588"/>
            <a:ext cx="7485413" cy="2452687"/>
          </a:xfrm>
        </p:spPr>
        <p:txBody>
          <a:bodyPr vert="horz" lIns="91440" tIns="45720" rIns="91440" bIns="45720" rtlCol="0" anchor="ctr">
            <a:normAutofit/>
          </a:bodyPr>
          <a:lstStyle/>
          <a:p>
            <a:r>
              <a:rPr lang="en-US" sz="1800" dirty="0"/>
              <a:t>The world saw a devoted, hard working son</a:t>
            </a:r>
          </a:p>
          <a:p>
            <a:pPr lvl="1"/>
            <a:r>
              <a:rPr lang="en-US" sz="1800" dirty="0"/>
              <a:t>He was the “good son”</a:t>
            </a:r>
          </a:p>
          <a:p>
            <a:r>
              <a:rPr lang="en-US" sz="1800" dirty="0"/>
              <a:t>On the inside was rebellion</a:t>
            </a:r>
          </a:p>
          <a:p>
            <a:r>
              <a:rPr lang="en-US" sz="1800" dirty="0"/>
              <a:t>No relationship with his father </a:t>
            </a:r>
          </a:p>
          <a:p>
            <a:pPr lvl="1"/>
            <a:r>
              <a:rPr lang="en-US" sz="1800" dirty="0"/>
              <a:t>Didn’t love him</a:t>
            </a:r>
          </a:p>
          <a:p>
            <a:pPr lvl="1"/>
            <a:r>
              <a:rPr lang="en-US" sz="1800" dirty="0"/>
              <a:t>Didn’t care about his values </a:t>
            </a:r>
          </a:p>
          <a:p>
            <a:r>
              <a:rPr lang="en-US" sz="1800" dirty="0"/>
              <a:t>No relationship with his brother</a:t>
            </a:r>
          </a:p>
          <a:p>
            <a:endParaRPr lang="en-US" sz="1800" dirty="0"/>
          </a:p>
        </p:txBody>
      </p:sp>
    </p:spTree>
    <p:extLst>
      <p:ext uri="{BB962C8B-B14F-4D97-AF65-F5344CB8AC3E}">
        <p14:creationId xmlns:p14="http://schemas.microsoft.com/office/powerpoint/2010/main" val="3701120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470BCF-76C9-6B4D-87D4-F891580193F4}"/>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No Invitation to the Party</a:t>
            </a:r>
          </a:p>
        </p:txBody>
      </p:sp>
      <p:pic>
        <p:nvPicPr>
          <p:cNvPr id="20482" name="Picture 2" descr="Blog: Responding to being left out important meetings — People Matters">
            <a:extLst>
              <a:ext uri="{FF2B5EF4-FFF2-40B4-BE49-F238E27FC236}">
                <a16:creationId xmlns:a16="http://schemas.microsoft.com/office/drawing/2014/main" xmlns="" id="{F4712409-F93B-6346-B083-C7244504BD4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162" r="-3"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8225884E-E415-294D-8C59-222D4B976ED8}"/>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r>
              <a:rPr lang="en-US" sz="2200"/>
              <a:t>Surprising that no one told the elder brother of his brother’s return</a:t>
            </a:r>
          </a:p>
          <a:p>
            <a:r>
              <a:rPr lang="en-US" sz="2200"/>
              <a:t>This event should have fallen on the elder brother’s shoulders</a:t>
            </a:r>
          </a:p>
          <a:p>
            <a:r>
              <a:rPr lang="en-US" sz="2200"/>
              <a:t>Further evidence that the elder son and the father had no relationship</a:t>
            </a:r>
          </a:p>
        </p:txBody>
      </p:sp>
    </p:spTree>
    <p:extLst>
      <p:ext uri="{BB962C8B-B14F-4D97-AF65-F5344CB8AC3E}">
        <p14:creationId xmlns:p14="http://schemas.microsoft.com/office/powerpoint/2010/main" val="43039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19D4DC-2A13-3A47-9168-E6BFAB3C3ED0}"/>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The Servant Boy’s Reply</a:t>
            </a:r>
          </a:p>
        </p:txBody>
      </p:sp>
      <p:pic>
        <p:nvPicPr>
          <p:cNvPr id="21506" name="Picture 2" descr="Parable of the Prodigal Son | Bible Fun For Kids">
            <a:extLst>
              <a:ext uri="{FF2B5EF4-FFF2-40B4-BE49-F238E27FC236}">
                <a16:creationId xmlns:a16="http://schemas.microsoft.com/office/drawing/2014/main" xmlns="" id="{9667D534-7F13-AB4A-A8C5-C645D2378CC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920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629C7A9F-4293-C946-8B06-B5C853AAFBB6}"/>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r>
              <a:rPr lang="en-US" sz="2200"/>
              <a:t>“Your brother has come, and because he has received him safe and sound, your father has killed the fatted calf.” </a:t>
            </a:r>
          </a:p>
          <a:p>
            <a:r>
              <a:rPr lang="en-US" sz="2200"/>
              <a:t>“Safe and sound” translated: wholeness, cleansing and health</a:t>
            </a:r>
          </a:p>
          <a:p>
            <a:r>
              <a:rPr lang="en-US" sz="2200"/>
              <a:t>The prodigal was not only home, but dramatically changed for the better</a:t>
            </a:r>
          </a:p>
        </p:txBody>
      </p:sp>
    </p:spTree>
    <p:extLst>
      <p:ext uri="{BB962C8B-B14F-4D97-AF65-F5344CB8AC3E}">
        <p14:creationId xmlns:p14="http://schemas.microsoft.com/office/powerpoint/2010/main" val="178100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9D9346-3BAB-844C-B5E0-3E1591F13DE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The Elder’s Son’s Reaction </a:t>
            </a:r>
          </a:p>
        </p:txBody>
      </p:sp>
      <p:sp>
        <p:nvSpPr>
          <p:cNvPr id="7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B255319-EED2-F542-9C20-139AA57BCC08}"/>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a:t>His anger was directed at the Father </a:t>
            </a:r>
          </a:p>
          <a:p>
            <a:pPr lvl="1"/>
            <a:r>
              <a:rPr lang="en-US" sz="2200"/>
              <a:t>The father was spending resources that were supposed to be his </a:t>
            </a:r>
          </a:p>
          <a:p>
            <a:r>
              <a:rPr lang="en-US" sz="2200"/>
              <a:t>All he cared about were possessions </a:t>
            </a:r>
          </a:p>
          <a:p>
            <a:r>
              <a:rPr lang="en-US" sz="2200"/>
              <a:t>He was self-seeking</a:t>
            </a:r>
          </a:p>
          <a:p>
            <a:endParaRPr lang="en-US" sz="2200"/>
          </a:p>
        </p:txBody>
      </p:sp>
      <p:pic>
        <p:nvPicPr>
          <p:cNvPr id="22530" name="Picture 2" descr="Self-centered person: How to stop being a self-centered person">
            <a:extLst>
              <a:ext uri="{FF2B5EF4-FFF2-40B4-BE49-F238E27FC236}">
                <a16:creationId xmlns:a16="http://schemas.microsoft.com/office/drawing/2014/main" xmlns="" id="{9174B673-290D-FB4F-A29B-7EDA9768581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927" r="1284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79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E69F4241-7535-CF44-BFC2-81B87A717F6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Pharisee’s Check Point </a:t>
            </a:r>
          </a:p>
        </p:txBody>
      </p:sp>
      <p:sp>
        <p:nvSpPr>
          <p:cNvPr id="17"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xmlns="" id="{17636114-7D91-F440-97EC-4D8B42EE630A}"/>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They finally felt like someone acted the way they should have</a:t>
            </a:r>
          </a:p>
          <a:p>
            <a:r>
              <a:rPr lang="en-US" sz="2200" dirty="0"/>
              <a:t>He should be outraged! </a:t>
            </a:r>
          </a:p>
          <a:p>
            <a:r>
              <a:rPr lang="en-US" sz="2200" dirty="0"/>
              <a:t>Finally someone steps up and says what needed to be said! </a:t>
            </a:r>
          </a:p>
          <a:p>
            <a:pPr marL="0" indent="0">
              <a:buNone/>
            </a:pPr>
            <a:endParaRPr lang="en-US" sz="2200" dirty="0"/>
          </a:p>
        </p:txBody>
      </p:sp>
      <p:pic>
        <p:nvPicPr>
          <p:cNvPr id="10" name="Picture 2" descr="Who Were the Pharisees, Sadducees, and Essenes? | ReasonableTheology.org">
            <a:extLst>
              <a:ext uri="{FF2B5EF4-FFF2-40B4-BE49-F238E27FC236}">
                <a16:creationId xmlns:a16="http://schemas.microsoft.com/office/drawing/2014/main" xmlns="" id="{55398599-1EE4-034E-AD0D-C6262FF5F71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794" r="4433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69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48094-ABCC-2B43-BEBB-EBC978A664B2}"/>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True Character Revealed</a:t>
            </a:r>
          </a:p>
        </p:txBody>
      </p:sp>
      <p:pic>
        <p:nvPicPr>
          <p:cNvPr id="24578" name="Picture 2" descr="CE Course: Clients With Anger Issues (4 CE) | AATBS">
            <a:extLst>
              <a:ext uri="{FF2B5EF4-FFF2-40B4-BE49-F238E27FC236}">
                <a16:creationId xmlns:a16="http://schemas.microsoft.com/office/drawing/2014/main" xmlns="" id="{8E6D8A85-0DCF-7541-8DDA-4CDC21F6E2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109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62935A6-F4F3-5B4D-B0F8-2F62F7BD1D73}"/>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a:t>Angered over the celebration</a:t>
            </a:r>
          </a:p>
          <a:p>
            <a:r>
              <a:rPr lang="en-US" sz="1800"/>
              <a:t>The only person in 3 parables to refuse the invitation to celebrate</a:t>
            </a:r>
          </a:p>
          <a:p>
            <a:r>
              <a:rPr lang="en-US" sz="1800"/>
              <a:t>The son didn’t deserve the celebration</a:t>
            </a:r>
          </a:p>
          <a:p>
            <a:pPr lvl="1"/>
            <a:r>
              <a:rPr lang="en-US" sz="1800"/>
              <a:t>The Pharisees believed the sinners don’t deserve forgiveness and eternal life (They were right) </a:t>
            </a:r>
          </a:p>
          <a:p>
            <a:pPr lvl="1"/>
            <a:r>
              <a:rPr lang="en-US" sz="1800"/>
              <a:t>Their error was believing that they did deserve God’s favor </a:t>
            </a:r>
          </a:p>
        </p:txBody>
      </p:sp>
    </p:spTree>
    <p:extLst>
      <p:ext uri="{BB962C8B-B14F-4D97-AF65-F5344CB8AC3E}">
        <p14:creationId xmlns:p14="http://schemas.microsoft.com/office/powerpoint/2010/main" val="2608932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08E1CE2-34A8-F248-BE69-8AC33CA310A8}"/>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The Father’s Reaction </a:t>
            </a:r>
          </a:p>
        </p:txBody>
      </p:sp>
      <p:graphicFrame>
        <p:nvGraphicFramePr>
          <p:cNvPr id="23" name="Content Placeholder 2">
            <a:extLst>
              <a:ext uri="{FF2B5EF4-FFF2-40B4-BE49-F238E27FC236}">
                <a16:creationId xmlns:a16="http://schemas.microsoft.com/office/drawing/2014/main" xmlns="" id="{1B5F863E-4DC6-48A7-8EAE-949B7A67D3C0}"/>
              </a:ext>
            </a:extLst>
          </p:cNvPr>
          <p:cNvGraphicFramePr>
            <a:graphicFrameLocks noGrp="1"/>
          </p:cNvGraphicFramePr>
          <p:nvPr>
            <p:ph sz="half" idx="1"/>
            <p:extLst>
              <p:ext uri="{D42A27DB-BD31-4B8C-83A1-F6EECF244321}">
                <p14:modId xmlns:p14="http://schemas.microsoft.com/office/powerpoint/2010/main" val="259662033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917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78F0D8-8A02-8A48-B1CE-5D202033D554}"/>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The Elder Son’s Reaction </a:t>
            </a:r>
          </a:p>
        </p:txBody>
      </p:sp>
      <p:graphicFrame>
        <p:nvGraphicFramePr>
          <p:cNvPr id="5" name="Content Placeholder 2">
            <a:extLst>
              <a:ext uri="{FF2B5EF4-FFF2-40B4-BE49-F238E27FC236}">
                <a16:creationId xmlns:a16="http://schemas.microsoft.com/office/drawing/2014/main" xmlns="" id="{0A535822-CAC0-45F7-9E45-97FA8E06C8CE}"/>
              </a:ext>
            </a:extLst>
          </p:cNvPr>
          <p:cNvGraphicFramePr>
            <a:graphicFrameLocks noGrp="1"/>
          </p:cNvGraphicFramePr>
          <p:nvPr>
            <p:ph sz="half" idx="1"/>
            <p:extLst>
              <p:ext uri="{D42A27DB-BD31-4B8C-83A1-F6EECF244321}">
                <p14:modId xmlns:p14="http://schemas.microsoft.com/office/powerpoint/2010/main" val="38175036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240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odern-day- prodigal-son - Mormon Bible">
            <a:extLst>
              <a:ext uri="{FF2B5EF4-FFF2-40B4-BE49-F238E27FC236}">
                <a16:creationId xmlns:a16="http://schemas.microsoft.com/office/drawing/2014/main" xmlns="" id="{4F6C7B61-A86D-084B-9BE3-A3CA19F1D48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8211"/>
          <a:stretch/>
        </p:blipFill>
        <p:spPr bwMode="auto">
          <a:xfrm>
            <a:off x="4672012" y="10"/>
            <a:ext cx="751998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6D95DE7-CD34-2F45-85C7-AF354CA6F372}"/>
              </a:ext>
            </a:extLst>
          </p:cNvPr>
          <p:cNvSpPr>
            <a:spLocks noGrp="1"/>
          </p:cNvSpPr>
          <p:nvPr>
            <p:ph type="title"/>
          </p:nvPr>
        </p:nvSpPr>
        <p:spPr>
          <a:xfrm>
            <a:off x="371094" y="1161288"/>
            <a:ext cx="4058030" cy="1124712"/>
          </a:xfrm>
        </p:spPr>
        <p:txBody>
          <a:bodyPr vert="horz" lIns="91440" tIns="45720" rIns="91440" bIns="45720" rtlCol="0" anchor="b">
            <a:normAutofit/>
          </a:bodyPr>
          <a:lstStyle/>
          <a:p>
            <a:r>
              <a:rPr lang="en-US" sz="2800" dirty="0"/>
              <a:t>“And he arose and came to his father..”</a:t>
            </a:r>
          </a:p>
        </p:txBody>
      </p:sp>
      <p:sp>
        <p:nvSpPr>
          <p:cNvPr id="75" name="Rectangle 74">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85781AF-CE8D-2543-BA5F-CE39F9AEFD63}"/>
              </a:ext>
            </a:extLst>
          </p:cNvPr>
          <p:cNvSpPr>
            <a:spLocks noGrp="1"/>
          </p:cNvSpPr>
          <p:nvPr>
            <p:ph sz="half" idx="1"/>
          </p:nvPr>
        </p:nvSpPr>
        <p:spPr>
          <a:xfrm>
            <a:off x="371093" y="2718054"/>
            <a:ext cx="4058031" cy="3707320"/>
          </a:xfrm>
        </p:spPr>
        <p:txBody>
          <a:bodyPr vert="horz" lIns="91440" tIns="45720" rIns="91440" bIns="45720" rtlCol="0" anchor="t">
            <a:normAutofit lnSpcReduction="10000"/>
          </a:bodyPr>
          <a:lstStyle/>
          <a:p>
            <a:r>
              <a:rPr lang="en-US" sz="2000" dirty="0"/>
              <a:t>He was ready to face responsibility for his sin</a:t>
            </a:r>
          </a:p>
          <a:p>
            <a:r>
              <a:rPr lang="en-US" sz="2000" dirty="0"/>
              <a:t>Nothing was worse than the situation he was in</a:t>
            </a:r>
          </a:p>
          <a:p>
            <a:r>
              <a:rPr lang="en-US" sz="2000" dirty="0"/>
              <a:t>His view his father has changed</a:t>
            </a:r>
          </a:p>
          <a:p>
            <a:pPr lvl="1"/>
            <a:r>
              <a:rPr lang="en-US" sz="2000" dirty="0"/>
              <a:t>He saw him as generous and kind</a:t>
            </a:r>
          </a:p>
          <a:p>
            <a:pPr lvl="1"/>
            <a:r>
              <a:rPr lang="en-US" sz="2000" dirty="0"/>
              <a:t>“How many of my father’s hired servants have bread enough to spare..”</a:t>
            </a:r>
          </a:p>
          <a:p>
            <a:pPr lvl="1"/>
            <a:r>
              <a:rPr lang="en-US" sz="2000" dirty="0"/>
              <a:t>”Hired servant” was lower than a slave</a:t>
            </a:r>
          </a:p>
        </p:txBody>
      </p:sp>
    </p:spTree>
    <p:extLst>
      <p:ext uri="{BB962C8B-B14F-4D97-AF65-F5344CB8AC3E}">
        <p14:creationId xmlns:p14="http://schemas.microsoft.com/office/powerpoint/2010/main" val="123461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FEF1CF-A377-DB46-A830-998CD57E16C7}"/>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“Son you are always with me”</a:t>
            </a:r>
          </a:p>
        </p:txBody>
      </p:sp>
      <p:graphicFrame>
        <p:nvGraphicFramePr>
          <p:cNvPr id="5" name="Content Placeholder 2">
            <a:extLst>
              <a:ext uri="{FF2B5EF4-FFF2-40B4-BE49-F238E27FC236}">
                <a16:creationId xmlns:a16="http://schemas.microsoft.com/office/drawing/2014/main" xmlns="" id="{B1C53ED1-D624-4611-A065-59282EF5353B}"/>
              </a:ext>
            </a:extLst>
          </p:cNvPr>
          <p:cNvGraphicFramePr>
            <a:graphicFrameLocks noGrp="1"/>
          </p:cNvGraphicFramePr>
          <p:nvPr>
            <p:ph sz="half" idx="1"/>
            <p:extLst>
              <p:ext uri="{D42A27DB-BD31-4B8C-83A1-F6EECF244321}">
                <p14:modId xmlns:p14="http://schemas.microsoft.com/office/powerpoint/2010/main" val="22448660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152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2B4CE7-CAA8-A845-8B6F-C2F308C04030}"/>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3700" kern="1200">
                <a:solidFill>
                  <a:srgbClr val="FFFFFF"/>
                </a:solidFill>
                <a:latin typeface="+mj-lt"/>
                <a:ea typeface="+mj-ea"/>
                <a:cs typeface="+mj-cs"/>
              </a:rPr>
              <a:t>“It was right that we should make merry and be glad”</a:t>
            </a:r>
          </a:p>
        </p:txBody>
      </p:sp>
      <p:graphicFrame>
        <p:nvGraphicFramePr>
          <p:cNvPr id="5" name="Content Placeholder 2">
            <a:extLst>
              <a:ext uri="{FF2B5EF4-FFF2-40B4-BE49-F238E27FC236}">
                <a16:creationId xmlns:a16="http://schemas.microsoft.com/office/drawing/2014/main" xmlns="" id="{6330AC91-63F5-4243-B142-45F584C1D6A3}"/>
              </a:ext>
            </a:extLst>
          </p:cNvPr>
          <p:cNvGraphicFramePr>
            <a:graphicFrameLocks noGrp="1"/>
          </p:cNvGraphicFramePr>
          <p:nvPr>
            <p:ph sz="half" idx="1"/>
            <p:extLst>
              <p:ext uri="{D42A27DB-BD31-4B8C-83A1-F6EECF244321}">
                <p14:modId xmlns:p14="http://schemas.microsoft.com/office/powerpoint/2010/main" val="17255284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025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1E214AA7-F028-4A0D-8698-61AEC754D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61777C8-537B-5642-AD99-6A1294953F4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The Tragic Ending</a:t>
            </a:r>
          </a:p>
        </p:txBody>
      </p:sp>
      <p:sp>
        <p:nvSpPr>
          <p:cNvPr id="14" name="Content Placeholder 2">
            <a:extLst>
              <a:ext uri="{FF2B5EF4-FFF2-40B4-BE49-F238E27FC236}">
                <a16:creationId xmlns:a16="http://schemas.microsoft.com/office/drawing/2014/main" xmlns="" id="{0B739415-F8E3-5047-95F5-8244AA0EEAC0}"/>
              </a:ext>
            </a:extLst>
          </p:cNvPr>
          <p:cNvSpPr>
            <a:spLocks noGrp="1"/>
          </p:cNvSpPr>
          <p:nvPr>
            <p:ph sz="half" idx="1"/>
          </p:nvPr>
        </p:nvSpPr>
        <p:spPr>
          <a:xfrm>
            <a:off x="1476915" y="2888250"/>
            <a:ext cx="4297351" cy="2959777"/>
          </a:xfrm>
        </p:spPr>
        <p:txBody>
          <a:bodyPr anchor="t">
            <a:normAutofit fontScale="92500"/>
          </a:bodyPr>
          <a:lstStyle/>
          <a:p>
            <a:r>
              <a:rPr lang="en-US" sz="2400" dirty="0"/>
              <a:t>The parables has no ending</a:t>
            </a:r>
          </a:p>
          <a:p>
            <a:r>
              <a:rPr lang="en-US" sz="2400" dirty="0"/>
              <a:t>Jesus deliberately left us hanging</a:t>
            </a:r>
          </a:p>
          <a:p>
            <a:r>
              <a:rPr lang="en-US" sz="2400" dirty="0"/>
              <a:t>The Pharisees were going to determine how this story would end</a:t>
            </a:r>
          </a:p>
          <a:p>
            <a:r>
              <a:rPr lang="en-US" sz="2400" dirty="0"/>
              <a:t>Their choice? They killed Jesus! </a:t>
            </a:r>
          </a:p>
        </p:txBody>
      </p:sp>
      <p:cxnSp>
        <p:nvCxnSpPr>
          <p:cNvPr id="15" name="Straight Connector 10">
            <a:extLst>
              <a:ext uri="{FF2B5EF4-FFF2-40B4-BE49-F238E27FC236}">
                <a16:creationId xmlns:a16="http://schemas.microsoft.com/office/drawing/2014/main" xmlns="" id="{D6206FDC-2777-4D7F-AF9C-73413DA664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1E9FD2D0-E17E-D940-AF1B-FF627CE8C1B5}"/>
              </a:ext>
            </a:extLst>
          </p:cNvPr>
          <p:cNvSpPr>
            <a:spLocks noGrp="1"/>
          </p:cNvSpPr>
          <p:nvPr>
            <p:ph sz="half" idx="2"/>
          </p:nvPr>
        </p:nvSpPr>
        <p:spPr>
          <a:xfrm>
            <a:off x="6417731" y="2888250"/>
            <a:ext cx="4292594" cy="2959778"/>
          </a:xfrm>
        </p:spPr>
        <p:txBody>
          <a:bodyPr anchor="t">
            <a:normAutofit fontScale="92500"/>
          </a:bodyPr>
          <a:lstStyle/>
          <a:p>
            <a:pPr marL="0" indent="0" algn="ctr">
              <a:lnSpc>
                <a:spcPct val="150000"/>
              </a:lnSpc>
              <a:buNone/>
            </a:pPr>
            <a:r>
              <a:rPr lang="en-US" dirty="0"/>
              <a:t>“The elder son was outraged at his father.  He picked up a piece of limber and beat him to death in front of everyone.” </a:t>
            </a:r>
          </a:p>
        </p:txBody>
      </p:sp>
    </p:spTree>
    <p:extLst>
      <p:ext uri="{BB962C8B-B14F-4D97-AF65-F5344CB8AC3E}">
        <p14:creationId xmlns:p14="http://schemas.microsoft.com/office/powerpoint/2010/main" val="164447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69F4241-7535-CF44-BFC2-81B87A717F6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One Last Time..</a:t>
            </a:r>
          </a:p>
        </p:txBody>
      </p:sp>
      <p:sp>
        <p:nvSpPr>
          <p:cNvPr id="8" name="Content Placeholder 7">
            <a:extLst>
              <a:ext uri="{FF2B5EF4-FFF2-40B4-BE49-F238E27FC236}">
                <a16:creationId xmlns:a16="http://schemas.microsoft.com/office/drawing/2014/main" xmlns="" id="{17636114-7D91-F440-97EC-4D8B42EE630A}"/>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The didn’t say a word</a:t>
            </a:r>
          </a:p>
          <a:p>
            <a:r>
              <a:rPr lang="en-US" sz="2200" dirty="0"/>
              <a:t>They understood how the elder brother felt </a:t>
            </a:r>
          </a:p>
          <a:p>
            <a:r>
              <a:rPr lang="en-US" sz="2200" dirty="0"/>
              <a:t>They would have liked to have seen the father repent and agree with the elder son’s viewpoint </a:t>
            </a:r>
          </a:p>
          <a:p>
            <a:r>
              <a:rPr lang="en-US" sz="2200" dirty="0"/>
              <a:t>Publicly shame the prodigal </a:t>
            </a:r>
          </a:p>
        </p:txBody>
      </p:sp>
      <p:pic>
        <p:nvPicPr>
          <p:cNvPr id="10" name="Picture 2" descr="Who Were the Pharisees, Sadducees, and Essenes? | ReasonableTheology.org">
            <a:extLst>
              <a:ext uri="{FF2B5EF4-FFF2-40B4-BE49-F238E27FC236}">
                <a16:creationId xmlns:a16="http://schemas.microsoft.com/office/drawing/2014/main" xmlns="" id="{55398599-1EE4-034E-AD0D-C6262FF5F71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794" r="4433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33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1262C0F-4276-8D40-8107-69E7511D5E22}"/>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600" kern="1200">
                <a:solidFill>
                  <a:schemeClr val="tx1"/>
                </a:solidFill>
                <a:latin typeface="+mj-lt"/>
                <a:ea typeface="+mj-ea"/>
                <a:cs typeface="+mj-cs"/>
              </a:rPr>
              <a:t>Final Thoughts</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1D1AB5D-2467-8044-8618-A1087DF066FD}"/>
              </a:ext>
            </a:extLst>
          </p:cNvPr>
          <p:cNvSpPr>
            <a:spLocks noGrp="1"/>
          </p:cNvSpPr>
          <p:nvPr>
            <p:ph sz="half" idx="1"/>
          </p:nvPr>
        </p:nvSpPr>
        <p:spPr>
          <a:xfrm>
            <a:off x="5255260" y="1648870"/>
            <a:ext cx="4702848" cy="3560260"/>
          </a:xfrm>
        </p:spPr>
        <p:txBody>
          <a:bodyPr vert="horz" lIns="91440" tIns="45720" rIns="91440" bIns="45720" rtlCol="0" anchor="ctr">
            <a:normAutofit/>
          </a:bodyPr>
          <a:lstStyle/>
          <a:p>
            <a:r>
              <a:rPr lang="en-US" sz="2400"/>
              <a:t>Thank God the Father showed: </a:t>
            </a:r>
          </a:p>
          <a:p>
            <a:pPr lvl="1"/>
            <a:r>
              <a:rPr lang="en-US" dirty="0"/>
              <a:t>Mercy </a:t>
            </a:r>
          </a:p>
          <a:p>
            <a:pPr lvl="1"/>
            <a:r>
              <a:rPr lang="en-US" dirty="0"/>
              <a:t>Forgiveness </a:t>
            </a:r>
          </a:p>
          <a:p>
            <a:pPr lvl="1"/>
            <a:r>
              <a:rPr lang="en-US" dirty="0"/>
              <a:t>Grace </a:t>
            </a:r>
          </a:p>
          <a:p>
            <a:r>
              <a:rPr lang="en-US" sz="2400"/>
              <a:t>Jesus endured shame that belonged to us </a:t>
            </a:r>
          </a:p>
          <a:p>
            <a:r>
              <a:rPr lang="en-US" sz="2400"/>
              <a:t>Praise God! </a:t>
            </a:r>
          </a:p>
        </p:txBody>
      </p:sp>
    </p:spTree>
    <p:extLst>
      <p:ext uri="{BB962C8B-B14F-4D97-AF65-F5344CB8AC3E}">
        <p14:creationId xmlns:p14="http://schemas.microsoft.com/office/powerpoint/2010/main" val="137184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World Food Day: Where Do We Stand on the Road to Zero Hunger? - IFT.org">
            <a:extLst>
              <a:ext uri="{FF2B5EF4-FFF2-40B4-BE49-F238E27FC236}">
                <a16:creationId xmlns:a16="http://schemas.microsoft.com/office/drawing/2014/main" xmlns="" id="{375DFED7-BECA-9A43-AB1C-BEC047F4ACC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255" r="10303" b="58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3F24278-C555-714A-9682-2597BDCF05CE}"/>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“I perish with hunger…"</a:t>
            </a:r>
          </a:p>
        </p:txBody>
      </p:sp>
      <p:sp>
        <p:nvSpPr>
          <p:cNvPr id="3" name="Content Placeholder 2">
            <a:extLst>
              <a:ext uri="{FF2B5EF4-FFF2-40B4-BE49-F238E27FC236}">
                <a16:creationId xmlns:a16="http://schemas.microsoft.com/office/drawing/2014/main" xmlns="" id="{6CF3BBA3-52D7-E648-AA32-BAA475591EA9}"/>
              </a:ext>
            </a:extLst>
          </p:cNvPr>
          <p:cNvSpPr>
            <a:spLocks noGrp="1"/>
          </p:cNvSpPr>
          <p:nvPr>
            <p:ph sz="half" idx="1"/>
          </p:nvPr>
        </p:nvSpPr>
        <p:spPr>
          <a:xfrm>
            <a:off x="594109" y="2121763"/>
            <a:ext cx="6620505" cy="3773010"/>
          </a:xfrm>
        </p:spPr>
        <p:txBody>
          <a:bodyPr vert="horz" lIns="91440" tIns="45720" rIns="91440" bIns="45720" rtlCol="0">
            <a:normAutofit/>
          </a:bodyPr>
          <a:lstStyle/>
          <a:p>
            <a:r>
              <a:rPr lang="en-US" sz="2400" dirty="0"/>
              <a:t>He was starving to death</a:t>
            </a:r>
          </a:p>
          <a:p>
            <a:r>
              <a:rPr lang="en-US" sz="2400" dirty="0"/>
              <a:t>For the first time, his focus was on what he </a:t>
            </a:r>
            <a:r>
              <a:rPr lang="en-US" sz="2400" b="1" i="1" dirty="0"/>
              <a:t>NEEDED</a:t>
            </a:r>
            <a:r>
              <a:rPr lang="en-US" sz="2400" dirty="0"/>
              <a:t>, not what he </a:t>
            </a:r>
            <a:r>
              <a:rPr lang="en-US" sz="2400" b="1" i="1" dirty="0"/>
              <a:t>DESIRED</a:t>
            </a:r>
          </a:p>
          <a:p>
            <a:r>
              <a:rPr lang="en-US" sz="2400" dirty="0"/>
              <a:t>True repentance always starts with an accurate assessment of one’s own condition </a:t>
            </a:r>
          </a:p>
          <a:p>
            <a:r>
              <a:rPr lang="en-US" sz="2400" dirty="0"/>
              <a:t>His self-will was broken</a:t>
            </a:r>
          </a:p>
          <a:p>
            <a:pPr lvl="1"/>
            <a:r>
              <a:rPr lang="en-US" sz="2000" dirty="0"/>
              <a:t>A sinner goes from hiding from God to seeking him for salvation </a:t>
            </a:r>
          </a:p>
        </p:txBody>
      </p:sp>
    </p:spTree>
    <p:extLst>
      <p:ext uri="{BB962C8B-B14F-4D97-AF65-F5344CB8AC3E}">
        <p14:creationId xmlns:p14="http://schemas.microsoft.com/office/powerpoint/2010/main" val="2731283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xmlns="" id="{1E4292B6-BC7B-324C-BDA8-3310434CBC15}"/>
              </a:ext>
            </a:extLst>
          </p:cNvPr>
          <p:cNvSpPr txBox="1"/>
          <p:nvPr/>
        </p:nvSpPr>
        <p:spPr>
          <a:xfrm>
            <a:off x="289932" y="2055811"/>
            <a:ext cx="8987883" cy="4121152"/>
          </a:xfrm>
          <a:prstGeom prst="rect">
            <a:avLst/>
          </a:prstGeom>
        </p:spPr>
        <p:txBody>
          <a:bodyPr vert="horz" lIns="91440" tIns="45720" rIns="91440" bIns="45720" rtlCol="0">
            <a:normAutofit/>
          </a:bodyPr>
          <a:lstStyle/>
          <a:p>
            <a:pPr>
              <a:lnSpc>
                <a:spcPct val="90000"/>
              </a:lnSpc>
              <a:spcAft>
                <a:spcPts val="600"/>
              </a:spcAft>
            </a:pPr>
            <a:r>
              <a:rPr lang="en-US" sz="3200" dirty="0"/>
              <a:t>“The man who has not repented, but who is only experiencing remorse, when he realizes he has done something against God, avoids God….But the extraordinary thing about the man who is convicted of sin by the Holy Spirit is that though he knows he has sinned against God, it is God he </a:t>
            </a:r>
            <a:r>
              <a:rPr lang="en-US" sz="3200" b="1" i="1" dirty="0"/>
              <a:t>WANTS</a:t>
            </a:r>
            <a:r>
              <a:rPr lang="en-US" sz="3200" dirty="0"/>
              <a:t>.  He wants to be with God – that is peculiar paradox of repentance, wanting the one I have offended!”  </a:t>
            </a:r>
          </a:p>
          <a:p>
            <a:pPr>
              <a:lnSpc>
                <a:spcPct val="90000"/>
              </a:lnSpc>
              <a:spcAft>
                <a:spcPts val="600"/>
              </a:spcAft>
            </a:pPr>
            <a:r>
              <a:rPr lang="en-US" sz="3200" dirty="0"/>
              <a:t>-D. Martyn Lloyd-Jones</a:t>
            </a:r>
          </a:p>
        </p:txBody>
      </p:sp>
      <p:sp>
        <p:nvSpPr>
          <p:cNvPr id="16" name="Freeform: Shape 15">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7759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C0583B6-51CE-5744-9574-AC2A2598691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Going Home…</a:t>
            </a:r>
          </a:p>
        </p:txBody>
      </p:sp>
      <p:sp>
        <p:nvSpPr>
          <p:cNvPr id="79"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F596C8E-2C07-3648-90E4-1E2D22869576}"/>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a:t>Going home was far different than leaving home</a:t>
            </a:r>
          </a:p>
          <a:p>
            <a:pPr lvl="1"/>
            <a:r>
              <a:rPr lang="en-US" sz="2200"/>
              <a:t>No resources </a:t>
            </a:r>
          </a:p>
          <a:p>
            <a:pPr lvl="1"/>
            <a:r>
              <a:rPr lang="en-US" sz="2200"/>
              <a:t>No energy </a:t>
            </a:r>
          </a:p>
          <a:p>
            <a:pPr lvl="1"/>
            <a:r>
              <a:rPr lang="en-US" sz="2200"/>
              <a:t>Heart was broken </a:t>
            </a:r>
          </a:p>
          <a:p>
            <a:pPr lvl="1"/>
            <a:r>
              <a:rPr lang="en-US" sz="2200"/>
              <a:t>Friendless</a:t>
            </a:r>
          </a:p>
          <a:p>
            <a:r>
              <a:rPr lang="en-US" sz="2200"/>
              <a:t>He was determined to get back to his father</a:t>
            </a:r>
          </a:p>
        </p:txBody>
      </p:sp>
      <p:pic>
        <p:nvPicPr>
          <p:cNvPr id="5128" name="Picture 8" descr="man walking on pathway photo – Free Human Image on Unsplash">
            <a:extLst>
              <a:ext uri="{FF2B5EF4-FFF2-40B4-BE49-F238E27FC236}">
                <a16:creationId xmlns:a16="http://schemas.microsoft.com/office/drawing/2014/main" xmlns="" id="{9B40309A-C1A5-7845-B4C7-1DC1646A985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461" r="2858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0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Who Were the Pharisees, Sadducees, and Essenes? | ReasonableTheology.org">
            <a:extLst>
              <a:ext uri="{FF2B5EF4-FFF2-40B4-BE49-F238E27FC236}">
                <a16:creationId xmlns:a16="http://schemas.microsoft.com/office/drawing/2014/main" xmlns="" id="{55398599-1EE4-034E-AD0D-C6262FF5F71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86" r="30536" b="5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14">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E69F4241-7535-CF44-BFC2-81B87A717F67}"/>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Pharisee’s Check Point </a:t>
            </a:r>
          </a:p>
        </p:txBody>
      </p:sp>
      <p:sp>
        <p:nvSpPr>
          <p:cNvPr id="8" name="Content Placeholder 7">
            <a:extLst>
              <a:ext uri="{FF2B5EF4-FFF2-40B4-BE49-F238E27FC236}">
                <a16:creationId xmlns:a16="http://schemas.microsoft.com/office/drawing/2014/main" xmlns="" id="{17636114-7D91-F440-97EC-4D8B42EE630A}"/>
              </a:ext>
            </a:extLst>
          </p:cNvPr>
          <p:cNvSpPr>
            <a:spLocks noGrp="1"/>
          </p:cNvSpPr>
          <p:nvPr>
            <p:ph sz="half" idx="1"/>
          </p:nvPr>
        </p:nvSpPr>
        <p:spPr>
          <a:xfrm>
            <a:off x="594109" y="2121763"/>
            <a:ext cx="6620505" cy="3773010"/>
          </a:xfrm>
        </p:spPr>
        <p:txBody>
          <a:bodyPr vert="horz" lIns="91440" tIns="45720" rIns="91440" bIns="45720" rtlCol="0">
            <a:normAutofit/>
          </a:bodyPr>
          <a:lstStyle/>
          <a:p>
            <a:r>
              <a:rPr lang="en-US" sz="2400" dirty="0"/>
              <a:t>They would expect the father to drop the hammer </a:t>
            </a:r>
          </a:p>
          <a:p>
            <a:r>
              <a:rPr lang="en-US" sz="2400" dirty="0"/>
              <a:t>At minimum, this boy was going to work hard the rest of his life and pay for what he did</a:t>
            </a:r>
          </a:p>
          <a:p>
            <a:r>
              <a:rPr lang="en-US" sz="2400" dirty="0"/>
              <a:t>The boy’s actions finally would have made some sense to them </a:t>
            </a:r>
          </a:p>
          <a:p>
            <a:pPr lvl="1"/>
            <a:r>
              <a:rPr lang="en-US" sz="2000" dirty="0"/>
              <a:t>It was time for him to get what he deserved!</a:t>
            </a:r>
          </a:p>
        </p:txBody>
      </p:sp>
    </p:spTree>
    <p:extLst>
      <p:ext uri="{BB962C8B-B14F-4D97-AF65-F5344CB8AC3E}">
        <p14:creationId xmlns:p14="http://schemas.microsoft.com/office/powerpoint/2010/main" val="767516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9B6B8DD0-B3E7-C74C-93DD-55D67958ABAC}"/>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The Return</a:t>
            </a:r>
          </a:p>
        </p:txBody>
      </p:sp>
      <p:pic>
        <p:nvPicPr>
          <p:cNvPr id="9" name="Graphic 8" descr="Return">
            <a:extLst>
              <a:ext uri="{FF2B5EF4-FFF2-40B4-BE49-F238E27FC236}">
                <a16:creationId xmlns:a16="http://schemas.microsoft.com/office/drawing/2014/main" xmlns="" id="{DE48AF2B-12D4-4FCB-9158-AC59F3DCA0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7048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DBAF73-8443-974C-8943-9C14FB72D66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Society’s Expectations </a:t>
            </a:r>
          </a:p>
        </p:txBody>
      </p:sp>
      <p:sp>
        <p:nvSpPr>
          <p:cNvPr id="7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2C5FBC5-CA7C-BD48-B5EA-2476011F7BA5}"/>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a:t>Father shouldn’t meet him face to face </a:t>
            </a:r>
          </a:p>
          <a:p>
            <a:r>
              <a:rPr lang="en-US" sz="2000"/>
              <a:t>Put the boy in the public square and have the entire village:</a:t>
            </a:r>
          </a:p>
          <a:p>
            <a:pPr lvl="1"/>
            <a:r>
              <a:rPr lang="en-US" sz="2000"/>
              <a:t>Mock him</a:t>
            </a:r>
          </a:p>
          <a:p>
            <a:pPr lvl="1"/>
            <a:r>
              <a:rPr lang="en-US" sz="2000"/>
              <a:t>Spit on him</a:t>
            </a:r>
          </a:p>
          <a:p>
            <a:pPr lvl="1"/>
            <a:r>
              <a:rPr lang="en-US" sz="2000"/>
              <a:t>Verbally abuse him</a:t>
            </a:r>
          </a:p>
          <a:p>
            <a:r>
              <a:rPr lang="en-US" sz="2000"/>
              <a:t>Fully penalty under the law of Moses was death by public stoning</a:t>
            </a:r>
          </a:p>
          <a:p>
            <a:pPr lvl="1"/>
            <a:endParaRPr lang="en-US" sz="2000"/>
          </a:p>
        </p:txBody>
      </p:sp>
      <p:pic>
        <p:nvPicPr>
          <p:cNvPr id="7170" name="Picture 2" descr="Indonesia Stones - PT. Tiga Rasa Indonesia - Natural Stone - Gravel Stones  - Pebbles Stones - Surabaya - East Java - Indonesia">
            <a:extLst>
              <a:ext uri="{FF2B5EF4-FFF2-40B4-BE49-F238E27FC236}">
                <a16:creationId xmlns:a16="http://schemas.microsoft.com/office/drawing/2014/main" xmlns="" id="{ACA26091-359B-1444-8B18-DE13978626D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020"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01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{0F15B849-B3E3-2D4E-97BB-10B5BAFCB95D}tf10001073</Template>
  <TotalTime>436</TotalTime>
  <Words>1335</Words>
  <Application>Microsoft Macintosh PowerPoint</Application>
  <PresentationFormat>Widescreen</PresentationFormat>
  <Paragraphs>182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The Prodigal Son</vt:lpstr>
      <vt:lpstr>“He came to himself…” </vt:lpstr>
      <vt:lpstr>“And he arose and came to his father..”</vt:lpstr>
      <vt:lpstr>“I perish with hunger…"</vt:lpstr>
      <vt:lpstr>PowerPoint Presentation</vt:lpstr>
      <vt:lpstr>Going Home…</vt:lpstr>
      <vt:lpstr>Pharisee’s Check Point </vt:lpstr>
      <vt:lpstr>The Return</vt:lpstr>
      <vt:lpstr>Society’s Expectations </vt:lpstr>
      <vt:lpstr>The Father’s Response </vt:lpstr>
      <vt:lpstr>The Father’s Response </vt:lpstr>
      <vt:lpstr>Pharisee’s Check Point </vt:lpstr>
      <vt:lpstr>Unfinished Confession…</vt:lpstr>
      <vt:lpstr>Lavished with Grace</vt:lpstr>
      <vt:lpstr>The Father’s Generosity </vt:lpstr>
      <vt:lpstr>The Sandals </vt:lpstr>
      <vt:lpstr>The Robe</vt:lpstr>
      <vt:lpstr>The Ring </vt:lpstr>
      <vt:lpstr>The Celebration </vt:lpstr>
      <vt:lpstr>The Elder Son </vt:lpstr>
      <vt:lpstr>Elder Brother’s Entrance</vt:lpstr>
      <vt:lpstr>The Resentment</vt:lpstr>
      <vt:lpstr>No Invitation to the Party</vt:lpstr>
      <vt:lpstr>The Servant Boy’s Reply</vt:lpstr>
      <vt:lpstr>The Elder’s Son’s Reaction </vt:lpstr>
      <vt:lpstr>Pharisee’s Check Point </vt:lpstr>
      <vt:lpstr>True Character Revealed</vt:lpstr>
      <vt:lpstr>The Father’s Reaction </vt:lpstr>
      <vt:lpstr>The Elder Son’s Reaction </vt:lpstr>
      <vt:lpstr>“Son you are always with me”</vt:lpstr>
      <vt:lpstr>“It was right that we should make merry and be glad”</vt:lpstr>
      <vt:lpstr>The Tragic Ending</vt:lpstr>
      <vt:lpstr>One Last Time..</vt:lpstr>
      <vt:lpstr>Final Thoughts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JBerq21386@aol.com</dc:creator>
  <cp:lastModifiedBy>Eric Prough</cp:lastModifiedBy>
  <cp:revision>2</cp:revision>
  <dcterms:created xsi:type="dcterms:W3CDTF">2021-06-12T20:08:37Z</dcterms:created>
  <dcterms:modified xsi:type="dcterms:W3CDTF">2021-06-16T17:01:58Z</dcterms:modified>
</cp:coreProperties>
</file>